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Bold" charset="1" panose="02000000000000000000"/>
      <p:regular r:id="rId10"/>
    </p:embeddedFont>
    <p:embeddedFont>
      <p:font typeface="Open Sans" charset="1" panose="020B0606030504020204"/>
      <p:regular r:id="rId11"/>
    </p:embeddedFont>
    <p:embeddedFont>
      <p:font typeface="Open Sans Bold" charset="1" panose="020B0806030504020204"/>
      <p:regular r:id="rId12"/>
    </p:embeddedFont>
    <p:embeddedFont>
      <p:font typeface="Open Sans Italics" charset="1" panose="020B0606030504020204"/>
      <p:regular r:id="rId13"/>
    </p:embeddedFont>
    <p:embeddedFont>
      <p:font typeface="Open Sans Bold Italics" charset="1" panose="020B0806030504020204"/>
      <p:regular r:id="rId14"/>
    </p:embeddedFont>
    <p:embeddedFont>
      <p:font typeface="Inter" charset="1" panose="020B0502030000000004"/>
      <p:regular r:id="rId15"/>
    </p:embeddedFont>
    <p:embeddedFont>
      <p:font typeface="Inter Bold" charset="1" panose="020B0802030000000004"/>
      <p:regular r:id="rId16"/>
    </p:embeddedFont>
    <p:embeddedFont>
      <p:font typeface="Inter Italics" charset="1" panose="020B0502030000000004"/>
      <p:regular r:id="rId17"/>
    </p:embeddedFont>
    <p:embeddedFont>
      <p:font typeface="Inter Bold Italics" charset="1" panose="020B0802030000000004"/>
      <p:regular r:id="rId18"/>
    </p:embeddedFont>
    <p:embeddedFont>
      <p:font typeface="Poppins ExtraBold" charset="1" panose="00000900000000000000"/>
      <p:regular r:id="rId19"/>
    </p:embeddedFont>
    <p:embeddedFont>
      <p:font typeface="Poppins ExtraBold Bold" charset="1" panose="00000A00000000000000"/>
      <p:regular r:id="rId20"/>
    </p:embeddedFont>
    <p:embeddedFont>
      <p:font typeface="Poppins ExtraBold Italics" charset="1" panose="00000900000000000000"/>
      <p:regular r:id="rId21"/>
    </p:embeddedFont>
    <p:embeddedFont>
      <p:font typeface="Poppins ExtraBold Bold Italics" charset="1" panose="00000A00000000000000"/>
      <p:regular r:id="rId22"/>
    </p:embeddedFont>
    <p:embeddedFont>
      <p:font typeface="Poppins" charset="1" panose="00000500000000000000"/>
      <p:regular r:id="rId23"/>
    </p:embeddedFont>
    <p:embeddedFont>
      <p:font typeface="Poppins Bold" charset="1" panose="00000800000000000000"/>
      <p:regular r:id="rId24"/>
    </p:embeddedFont>
    <p:embeddedFont>
      <p:font typeface="Poppins Italics" charset="1" panose="00000500000000000000"/>
      <p:regular r:id="rId25"/>
    </p:embeddedFont>
    <p:embeddedFont>
      <p:font typeface="Poppins Bold Italics" charset="1" panose="000008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svg>
</file>

<file path=ppt/media/image4.png>
</file>

<file path=ppt/media/image5.svg>
</file>

<file path=ppt/media/image6.png>
</file>

<file path=ppt/media/image7.jpeg>
</file>

<file path=ppt/media/image8.jpe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21.png" Type="http://schemas.openxmlformats.org/officeDocument/2006/relationships/image"/><Relationship Id="rId5" Target="../media/image22.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7.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3.png" Type="http://schemas.openxmlformats.org/officeDocument/2006/relationships/image"/><Relationship Id="rId7" Target="../media/image1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sp>
        <p:nvSpPr>
          <p:cNvPr name="Freeform 3" id="3"/>
          <p:cNvSpPr/>
          <p:nvPr/>
        </p:nvSpPr>
        <p:spPr>
          <a:xfrm flipH="false" flipV="false" rot="0">
            <a:off x="12618527" y="-1745836"/>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915273" y="5804957"/>
            <a:ext cx="2284867" cy="2284867"/>
          </a:xfrm>
          <a:custGeom>
            <a:avLst/>
            <a:gdLst/>
            <a:ahLst/>
            <a:cxnLst/>
            <a:rect r="r" b="b" t="t" l="l"/>
            <a:pathLst>
              <a:path h="2284867" w="2284867">
                <a:moveTo>
                  <a:pt x="0" y="0"/>
                </a:moveTo>
                <a:lnTo>
                  <a:pt x="2284867" y="0"/>
                </a:lnTo>
                <a:lnTo>
                  <a:pt x="2284867" y="2284866"/>
                </a:lnTo>
                <a:lnTo>
                  <a:pt x="0" y="22848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2009140" y="3345404"/>
            <a:ext cx="8507318" cy="1961516"/>
          </a:xfrm>
          <a:prstGeom prst="rect">
            <a:avLst/>
          </a:prstGeom>
        </p:spPr>
        <p:txBody>
          <a:bodyPr anchor="t" rtlCol="false" tIns="0" lIns="0" bIns="0" rIns="0">
            <a:spAutoFit/>
          </a:bodyPr>
          <a:lstStyle/>
          <a:p>
            <a:pPr>
              <a:lnSpc>
                <a:spcPts val="15259"/>
              </a:lnSpc>
              <a:spcBef>
                <a:spcPct val="0"/>
              </a:spcBef>
            </a:pPr>
            <a:r>
              <a:rPr lang="en-US" sz="10899">
                <a:solidFill>
                  <a:srgbClr val="FFFFFF"/>
                </a:solidFill>
                <a:latin typeface="Poppins ExtraBold"/>
              </a:rPr>
              <a:t>Readoit</a:t>
            </a:r>
          </a:p>
        </p:txBody>
      </p:sp>
      <p:sp>
        <p:nvSpPr>
          <p:cNvPr name="TextBox 6" id="6"/>
          <p:cNvSpPr txBox="true"/>
          <p:nvPr/>
        </p:nvSpPr>
        <p:spPr>
          <a:xfrm rot="0">
            <a:off x="2009140" y="4725468"/>
            <a:ext cx="8507318" cy="1602739"/>
          </a:xfrm>
          <a:prstGeom prst="rect">
            <a:avLst/>
          </a:prstGeom>
        </p:spPr>
        <p:txBody>
          <a:bodyPr anchor="t" rtlCol="false" tIns="0" lIns="0" bIns="0" rIns="0">
            <a:spAutoFit/>
          </a:bodyPr>
          <a:lstStyle/>
          <a:p>
            <a:pPr>
              <a:lnSpc>
                <a:spcPts val="12460"/>
              </a:lnSpc>
              <a:spcBef>
                <a:spcPct val="0"/>
              </a:spcBef>
            </a:pPr>
            <a:r>
              <a:rPr lang="en-US" sz="8900">
                <a:solidFill>
                  <a:srgbClr val="FFFFFF"/>
                </a:solidFill>
                <a:latin typeface="Poppins"/>
              </a:rPr>
              <a:t>Project</a:t>
            </a:r>
          </a:p>
        </p:txBody>
      </p:sp>
      <p:sp>
        <p:nvSpPr>
          <p:cNvPr name="Freeform 7" id="7"/>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787373" y="1221782"/>
            <a:ext cx="1737382" cy="198120"/>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Bold"/>
              </a:rPr>
              <a:t>READOIT PROJECT</a:t>
            </a:r>
          </a:p>
        </p:txBody>
      </p:sp>
      <p:sp>
        <p:nvSpPr>
          <p:cNvPr name="Freeform 10" id="10"/>
          <p:cNvSpPr/>
          <p:nvPr/>
        </p:nvSpPr>
        <p:spPr>
          <a:xfrm flipH="false" flipV="false" rot="0">
            <a:off x="11193410" y="4082284"/>
            <a:ext cx="951933" cy="951933"/>
          </a:xfrm>
          <a:custGeom>
            <a:avLst/>
            <a:gdLst/>
            <a:ahLst/>
            <a:cxnLst/>
            <a:rect r="r" b="b" t="t" l="l"/>
            <a:pathLst>
              <a:path h="951933" w="951933">
                <a:moveTo>
                  <a:pt x="0" y="0"/>
                </a:moveTo>
                <a:lnTo>
                  <a:pt x="951934" y="0"/>
                </a:lnTo>
                <a:lnTo>
                  <a:pt x="951934" y="951934"/>
                </a:lnTo>
                <a:lnTo>
                  <a:pt x="0" y="9519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2009140" y="6899765"/>
            <a:ext cx="8507318" cy="860425"/>
          </a:xfrm>
          <a:prstGeom prst="rect">
            <a:avLst/>
          </a:prstGeom>
        </p:spPr>
        <p:txBody>
          <a:bodyPr anchor="t" rtlCol="false" tIns="0" lIns="0" bIns="0" rIns="0">
            <a:spAutoFit/>
          </a:bodyPr>
          <a:lstStyle/>
          <a:p>
            <a:pPr>
              <a:lnSpc>
                <a:spcPts val="3499"/>
              </a:lnSpc>
              <a:spcBef>
                <a:spcPct val="0"/>
              </a:spcBef>
            </a:pPr>
            <a:r>
              <a:rPr lang="en-US" sz="2499" spc="1527">
                <a:solidFill>
                  <a:srgbClr val="F66E1A"/>
                </a:solidFill>
                <a:latin typeface="Open Sans Bold"/>
              </a:rPr>
              <a:t>PROJECT HACKATON SEMESTA 2023</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474424" y="6957532"/>
            <a:ext cx="6304087" cy="6304087"/>
          </a:xfrm>
          <a:custGeom>
            <a:avLst/>
            <a:gdLst/>
            <a:ahLst/>
            <a:cxnLst/>
            <a:rect r="r" b="b" t="t" l="l"/>
            <a:pathLst>
              <a:path h="6304087" w="6304087">
                <a:moveTo>
                  <a:pt x="0" y="0"/>
                </a:moveTo>
                <a:lnTo>
                  <a:pt x="6304088" y="0"/>
                </a:lnTo>
                <a:lnTo>
                  <a:pt x="6304088"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02993" y="-3566087"/>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07080" y="2262034"/>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330140" y="404258"/>
            <a:ext cx="8330880" cy="5619419"/>
            <a:chOff x="0" y="0"/>
            <a:chExt cx="11107839" cy="7492558"/>
          </a:xfrm>
        </p:grpSpPr>
        <p:grpSp>
          <p:nvGrpSpPr>
            <p:cNvPr name="Group 6" id="6"/>
            <p:cNvGrpSpPr/>
            <p:nvPr/>
          </p:nvGrpSpPr>
          <p:grpSpPr>
            <a:xfrm rot="0">
              <a:off x="0" y="0"/>
              <a:ext cx="11107839" cy="7492558"/>
              <a:chOff x="0" y="0"/>
              <a:chExt cx="2157356" cy="1455199"/>
            </a:xfrm>
          </p:grpSpPr>
          <p:sp>
            <p:nvSpPr>
              <p:cNvPr name="Freeform 7" id="7"/>
              <p:cNvSpPr/>
              <p:nvPr/>
            </p:nvSpPr>
            <p:spPr>
              <a:xfrm flipH="false" flipV="false" rot="0">
                <a:off x="0" y="0"/>
                <a:ext cx="2157356" cy="1455199"/>
              </a:xfrm>
              <a:custGeom>
                <a:avLst/>
                <a:gdLst/>
                <a:ahLst/>
                <a:cxnLst/>
                <a:rect r="r" b="b" t="t" l="l"/>
                <a:pathLst>
                  <a:path h="1455199" w="2157356">
                    <a:moveTo>
                      <a:pt x="48203" y="0"/>
                    </a:moveTo>
                    <a:lnTo>
                      <a:pt x="2109154" y="0"/>
                    </a:lnTo>
                    <a:cubicBezTo>
                      <a:pt x="2121938" y="0"/>
                      <a:pt x="2134198" y="5078"/>
                      <a:pt x="2143238" y="14118"/>
                    </a:cubicBezTo>
                    <a:cubicBezTo>
                      <a:pt x="2152278" y="23158"/>
                      <a:pt x="2157356" y="35418"/>
                      <a:pt x="2157356" y="48203"/>
                    </a:cubicBezTo>
                    <a:lnTo>
                      <a:pt x="2157356" y="1406996"/>
                    </a:lnTo>
                    <a:cubicBezTo>
                      <a:pt x="2157356" y="1433618"/>
                      <a:pt x="2135775" y="1455199"/>
                      <a:pt x="2109154" y="1455199"/>
                    </a:cubicBezTo>
                    <a:lnTo>
                      <a:pt x="48203" y="1455199"/>
                    </a:lnTo>
                    <a:cubicBezTo>
                      <a:pt x="35418" y="1455199"/>
                      <a:pt x="23158" y="1450121"/>
                      <a:pt x="14118" y="1441081"/>
                    </a:cubicBezTo>
                    <a:cubicBezTo>
                      <a:pt x="5078" y="1432041"/>
                      <a:pt x="0" y="1419781"/>
                      <a:pt x="0" y="1406996"/>
                    </a:cubicBezTo>
                    <a:lnTo>
                      <a:pt x="0" y="48203"/>
                    </a:lnTo>
                    <a:cubicBezTo>
                      <a:pt x="0" y="35418"/>
                      <a:pt x="5078" y="23158"/>
                      <a:pt x="14118" y="14118"/>
                    </a:cubicBezTo>
                    <a:cubicBezTo>
                      <a:pt x="23158" y="5078"/>
                      <a:pt x="35418" y="0"/>
                      <a:pt x="48203" y="0"/>
                    </a:cubicBezTo>
                    <a:close/>
                  </a:path>
                </a:pathLst>
              </a:custGeom>
              <a:solidFill>
                <a:srgbClr val="743EE3"/>
              </a:solidFill>
            </p:spPr>
          </p:sp>
          <p:sp>
            <p:nvSpPr>
              <p:cNvPr name="TextBox 8" id="8"/>
              <p:cNvSpPr txBox="true"/>
              <p:nvPr/>
            </p:nvSpPr>
            <p:spPr>
              <a:xfrm>
                <a:off x="0" y="-57150"/>
                <a:ext cx="812800" cy="869950"/>
              </a:xfrm>
              <a:prstGeom prst="rect">
                <a:avLst/>
              </a:prstGeom>
            </p:spPr>
            <p:txBody>
              <a:bodyPr anchor="ctr" rtlCol="false" tIns="50800" lIns="50800" bIns="50800" rIns="50800"/>
              <a:lstStyle/>
              <a:p>
                <a:pPr algn="ctr">
                  <a:lnSpc>
                    <a:spcPts val="3500"/>
                  </a:lnSpc>
                </a:pPr>
              </a:p>
            </p:txBody>
          </p:sp>
        </p:grpSp>
        <p:sp>
          <p:nvSpPr>
            <p:cNvPr name="Freeform 9" id="9"/>
            <p:cNvSpPr/>
            <p:nvPr/>
          </p:nvSpPr>
          <p:spPr>
            <a:xfrm flipH="false" flipV="false" rot="0">
              <a:off x="0" y="460282"/>
              <a:ext cx="11107839" cy="6539716"/>
            </a:xfrm>
            <a:custGeom>
              <a:avLst/>
              <a:gdLst/>
              <a:ahLst/>
              <a:cxnLst/>
              <a:rect r="r" b="b" t="t" l="l"/>
              <a:pathLst>
                <a:path h="6539716" w="11107839">
                  <a:moveTo>
                    <a:pt x="0" y="0"/>
                  </a:moveTo>
                  <a:lnTo>
                    <a:pt x="11107839" y="0"/>
                  </a:lnTo>
                  <a:lnTo>
                    <a:pt x="11107839" y="6539716"/>
                  </a:lnTo>
                  <a:lnTo>
                    <a:pt x="0" y="6539716"/>
                  </a:lnTo>
                  <a:lnTo>
                    <a:pt x="0" y="0"/>
                  </a:lnTo>
                  <a:close/>
                </a:path>
              </a:pathLst>
            </a:custGeom>
            <a:blipFill>
              <a:blip r:embed="rId4"/>
              <a:stretch>
                <a:fillRect l="-2358" t="0" r="-2358" b="0"/>
              </a:stretch>
            </a:blipFill>
          </p:spPr>
        </p:sp>
      </p:grpSp>
      <p:sp>
        <p:nvSpPr>
          <p:cNvPr name="TextBox 10" id="10"/>
          <p:cNvSpPr txBox="true"/>
          <p:nvPr/>
        </p:nvSpPr>
        <p:spPr>
          <a:xfrm rot="0">
            <a:off x="10532458" y="1833125"/>
            <a:ext cx="6726842"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Langkah 1</a:t>
            </a:r>
          </a:p>
        </p:txBody>
      </p:sp>
      <p:sp>
        <p:nvSpPr>
          <p:cNvPr name="Freeform 11" id="11"/>
          <p:cNvSpPr/>
          <p:nvPr/>
        </p:nvSpPr>
        <p:spPr>
          <a:xfrm flipH="false" flipV="false" rot="0">
            <a:off x="10427665" y="7134956"/>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2" id="12"/>
          <p:cNvGrpSpPr/>
          <p:nvPr/>
        </p:nvGrpSpPr>
        <p:grpSpPr>
          <a:xfrm rot="0">
            <a:off x="8978265" y="4187123"/>
            <a:ext cx="8780132" cy="5922453"/>
            <a:chOff x="0" y="0"/>
            <a:chExt cx="11706843" cy="7896604"/>
          </a:xfrm>
        </p:grpSpPr>
        <p:grpSp>
          <p:nvGrpSpPr>
            <p:cNvPr name="Group 13" id="13"/>
            <p:cNvGrpSpPr/>
            <p:nvPr/>
          </p:nvGrpSpPr>
          <p:grpSpPr>
            <a:xfrm rot="0">
              <a:off x="0" y="0"/>
              <a:ext cx="11706843" cy="7896604"/>
              <a:chOff x="0" y="0"/>
              <a:chExt cx="2157356" cy="1455199"/>
            </a:xfrm>
          </p:grpSpPr>
          <p:sp>
            <p:nvSpPr>
              <p:cNvPr name="Freeform 14" id="14"/>
              <p:cNvSpPr/>
              <p:nvPr/>
            </p:nvSpPr>
            <p:spPr>
              <a:xfrm flipH="false" flipV="false" rot="0">
                <a:off x="0" y="0"/>
                <a:ext cx="2157356" cy="1455199"/>
              </a:xfrm>
              <a:custGeom>
                <a:avLst/>
                <a:gdLst/>
                <a:ahLst/>
                <a:cxnLst/>
                <a:rect r="r" b="b" t="t" l="l"/>
                <a:pathLst>
                  <a:path h="1455199" w="2157356">
                    <a:moveTo>
                      <a:pt x="44969" y="0"/>
                    </a:moveTo>
                    <a:lnTo>
                      <a:pt x="2112387" y="0"/>
                    </a:lnTo>
                    <a:cubicBezTo>
                      <a:pt x="2124314" y="0"/>
                      <a:pt x="2135752" y="4738"/>
                      <a:pt x="2144185" y="13171"/>
                    </a:cubicBezTo>
                    <a:cubicBezTo>
                      <a:pt x="2152618" y="21605"/>
                      <a:pt x="2157356" y="33043"/>
                      <a:pt x="2157356" y="44969"/>
                    </a:cubicBezTo>
                    <a:lnTo>
                      <a:pt x="2157356" y="1410230"/>
                    </a:lnTo>
                    <a:cubicBezTo>
                      <a:pt x="2157356" y="1435066"/>
                      <a:pt x="2137223" y="1455199"/>
                      <a:pt x="2112387" y="1455199"/>
                    </a:cubicBezTo>
                    <a:lnTo>
                      <a:pt x="44969" y="1455199"/>
                    </a:lnTo>
                    <a:cubicBezTo>
                      <a:pt x="33043" y="1455199"/>
                      <a:pt x="21605" y="1450461"/>
                      <a:pt x="13171" y="1442028"/>
                    </a:cubicBezTo>
                    <a:cubicBezTo>
                      <a:pt x="4738" y="1433594"/>
                      <a:pt x="0" y="1422156"/>
                      <a:pt x="0" y="1410230"/>
                    </a:cubicBezTo>
                    <a:lnTo>
                      <a:pt x="0" y="44969"/>
                    </a:lnTo>
                    <a:cubicBezTo>
                      <a:pt x="0" y="33043"/>
                      <a:pt x="4738" y="21605"/>
                      <a:pt x="13171" y="13171"/>
                    </a:cubicBezTo>
                    <a:cubicBezTo>
                      <a:pt x="21605" y="4738"/>
                      <a:pt x="33043" y="0"/>
                      <a:pt x="44969" y="0"/>
                    </a:cubicBezTo>
                    <a:close/>
                  </a:path>
                </a:pathLst>
              </a:custGeom>
              <a:solidFill>
                <a:srgbClr val="743EE3"/>
              </a:solidFill>
            </p:spPr>
          </p:sp>
          <p:sp>
            <p:nvSpPr>
              <p:cNvPr name="TextBox 15" id="15"/>
              <p:cNvSpPr txBox="true"/>
              <p:nvPr/>
            </p:nvSpPr>
            <p:spPr>
              <a:xfrm>
                <a:off x="0" y="-57150"/>
                <a:ext cx="812800" cy="869950"/>
              </a:xfrm>
              <a:prstGeom prst="rect">
                <a:avLst/>
              </a:prstGeom>
            </p:spPr>
            <p:txBody>
              <a:bodyPr anchor="ctr" rtlCol="false" tIns="54452" lIns="54452" bIns="54452" rIns="54452"/>
              <a:lstStyle/>
              <a:p>
                <a:pPr algn="ctr">
                  <a:lnSpc>
                    <a:spcPts val="3500"/>
                  </a:lnSpc>
                </a:pPr>
              </a:p>
            </p:txBody>
          </p:sp>
        </p:grpSp>
        <p:sp>
          <p:nvSpPr>
            <p:cNvPr name="Freeform 16" id="16"/>
            <p:cNvSpPr/>
            <p:nvPr/>
          </p:nvSpPr>
          <p:spPr>
            <a:xfrm flipH="false" flipV="false" rot="0">
              <a:off x="0" y="653472"/>
              <a:ext cx="11706843" cy="6589660"/>
            </a:xfrm>
            <a:custGeom>
              <a:avLst/>
              <a:gdLst/>
              <a:ahLst/>
              <a:cxnLst/>
              <a:rect r="r" b="b" t="t" l="l"/>
              <a:pathLst>
                <a:path h="6589660" w="11706843">
                  <a:moveTo>
                    <a:pt x="0" y="0"/>
                  </a:moveTo>
                  <a:lnTo>
                    <a:pt x="11706843" y="0"/>
                  </a:lnTo>
                  <a:lnTo>
                    <a:pt x="11706843" y="6589660"/>
                  </a:lnTo>
                  <a:lnTo>
                    <a:pt x="0" y="6589660"/>
                  </a:lnTo>
                  <a:lnTo>
                    <a:pt x="0" y="0"/>
                  </a:lnTo>
                  <a:close/>
                </a:path>
              </a:pathLst>
            </a:custGeom>
            <a:blipFill>
              <a:blip r:embed="rId5"/>
              <a:stretch>
                <a:fillRect l="-4150" t="0" r="-7285" b="0"/>
              </a:stretch>
            </a:blipFill>
          </p:spPr>
        </p:sp>
      </p:grpSp>
      <p:sp>
        <p:nvSpPr>
          <p:cNvPr name="Freeform 17" id="17"/>
          <p:cNvSpPr/>
          <p:nvPr/>
        </p:nvSpPr>
        <p:spPr>
          <a:xfrm flipH="false" flipV="false" rot="0">
            <a:off x="14606353" y="-2476334"/>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8" id="18"/>
          <p:cNvSpPr txBox="true"/>
          <p:nvPr/>
        </p:nvSpPr>
        <p:spPr>
          <a:xfrm rot="0">
            <a:off x="1540228" y="6611181"/>
            <a:ext cx="6726842" cy="2085975"/>
          </a:xfrm>
          <a:prstGeom prst="rect">
            <a:avLst/>
          </a:prstGeom>
        </p:spPr>
        <p:txBody>
          <a:bodyPr anchor="t" rtlCol="false" tIns="0" lIns="0" bIns="0" rIns="0">
            <a:spAutoFit/>
          </a:bodyPr>
          <a:lstStyle/>
          <a:p>
            <a:pPr>
              <a:lnSpc>
                <a:spcPts val="4199"/>
              </a:lnSpc>
            </a:pPr>
            <a:r>
              <a:rPr lang="en-US" sz="3499">
                <a:solidFill>
                  <a:srgbClr val="171616"/>
                </a:solidFill>
                <a:latin typeface="Open Sans"/>
              </a:rPr>
              <a:t>Untuk permulaan anda akan diarahkan ke menu utama readoit seperti gambar kedua gambar berikut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993392" y="7134956"/>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02993" y="-3566087"/>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07080" y="2262034"/>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252402" y="803558"/>
            <a:ext cx="8725862" cy="4820819"/>
            <a:chOff x="0" y="0"/>
            <a:chExt cx="1256193" cy="694015"/>
          </a:xfrm>
        </p:grpSpPr>
        <p:sp>
          <p:nvSpPr>
            <p:cNvPr name="Freeform 6" id="6"/>
            <p:cNvSpPr/>
            <p:nvPr/>
          </p:nvSpPr>
          <p:spPr>
            <a:xfrm flipH="false" flipV="false" rot="0">
              <a:off x="0" y="0"/>
              <a:ext cx="1256193" cy="694015"/>
            </a:xfrm>
            <a:custGeom>
              <a:avLst/>
              <a:gdLst/>
              <a:ahLst/>
              <a:cxnLst/>
              <a:rect r="r" b="b" t="t" l="l"/>
              <a:pathLst>
                <a:path h="694015" w="1256193">
                  <a:moveTo>
                    <a:pt x="45249" y="0"/>
                  </a:moveTo>
                  <a:lnTo>
                    <a:pt x="1210944" y="0"/>
                  </a:lnTo>
                  <a:cubicBezTo>
                    <a:pt x="1222945" y="0"/>
                    <a:pt x="1234454" y="4767"/>
                    <a:pt x="1242940" y="13253"/>
                  </a:cubicBezTo>
                  <a:cubicBezTo>
                    <a:pt x="1251426" y="21739"/>
                    <a:pt x="1256193" y="33248"/>
                    <a:pt x="1256193" y="45249"/>
                  </a:cubicBezTo>
                  <a:lnTo>
                    <a:pt x="1256193" y="648766"/>
                  </a:lnTo>
                  <a:cubicBezTo>
                    <a:pt x="1256193" y="673756"/>
                    <a:pt x="1235934" y="694015"/>
                    <a:pt x="1210944" y="694015"/>
                  </a:cubicBezTo>
                  <a:lnTo>
                    <a:pt x="45249" y="694015"/>
                  </a:lnTo>
                  <a:cubicBezTo>
                    <a:pt x="33248" y="694015"/>
                    <a:pt x="21739" y="689248"/>
                    <a:pt x="13253" y="680762"/>
                  </a:cubicBezTo>
                  <a:cubicBezTo>
                    <a:pt x="4767" y="672276"/>
                    <a:pt x="0" y="660767"/>
                    <a:pt x="0" y="648766"/>
                  </a:cubicBezTo>
                  <a:lnTo>
                    <a:pt x="0" y="45249"/>
                  </a:lnTo>
                  <a:cubicBezTo>
                    <a:pt x="0" y="20259"/>
                    <a:pt x="20259" y="0"/>
                    <a:pt x="45249" y="0"/>
                  </a:cubicBezTo>
                  <a:close/>
                </a:path>
              </a:pathLst>
            </a:custGeom>
            <a:solidFill>
              <a:srgbClr val="743EE3"/>
            </a:solidFill>
          </p:spPr>
        </p:sp>
        <p:sp>
          <p:nvSpPr>
            <p:cNvPr name="TextBox 7" id="7"/>
            <p:cNvSpPr txBox="true"/>
            <p:nvPr/>
          </p:nvSpPr>
          <p:spPr>
            <a:xfrm>
              <a:off x="0" y="-57150"/>
              <a:ext cx="812800" cy="869950"/>
            </a:xfrm>
            <a:prstGeom prst="rect">
              <a:avLst/>
            </a:prstGeom>
          </p:spPr>
          <p:txBody>
            <a:bodyPr anchor="ctr" rtlCol="false" tIns="104660" lIns="104660" bIns="104660" rIns="104660"/>
            <a:lstStyle/>
            <a:p>
              <a:pPr algn="ctr">
                <a:lnSpc>
                  <a:spcPts val="3500"/>
                </a:lnSpc>
              </a:pPr>
            </a:p>
          </p:txBody>
        </p:sp>
      </p:grpSp>
      <p:sp>
        <p:nvSpPr>
          <p:cNvPr name="Freeform 8" id="8"/>
          <p:cNvSpPr/>
          <p:nvPr/>
        </p:nvSpPr>
        <p:spPr>
          <a:xfrm flipH="false" flipV="false" rot="0">
            <a:off x="10427665" y="7134956"/>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4606353" y="-2476334"/>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9507868" y="5007297"/>
            <a:ext cx="8780132" cy="4090454"/>
            <a:chOff x="0" y="0"/>
            <a:chExt cx="11706843" cy="5453938"/>
          </a:xfrm>
        </p:grpSpPr>
        <p:grpSp>
          <p:nvGrpSpPr>
            <p:cNvPr name="Group 11" id="11"/>
            <p:cNvGrpSpPr/>
            <p:nvPr/>
          </p:nvGrpSpPr>
          <p:grpSpPr>
            <a:xfrm rot="0">
              <a:off x="0" y="0"/>
              <a:ext cx="11706843" cy="5453938"/>
              <a:chOff x="0" y="0"/>
              <a:chExt cx="2157356" cy="1005061"/>
            </a:xfrm>
          </p:grpSpPr>
          <p:sp>
            <p:nvSpPr>
              <p:cNvPr name="Freeform 12" id="12"/>
              <p:cNvSpPr/>
              <p:nvPr/>
            </p:nvSpPr>
            <p:spPr>
              <a:xfrm flipH="false" flipV="false" rot="0">
                <a:off x="0" y="0"/>
                <a:ext cx="2157356" cy="1005061"/>
              </a:xfrm>
              <a:custGeom>
                <a:avLst/>
                <a:gdLst/>
                <a:ahLst/>
                <a:cxnLst/>
                <a:rect r="r" b="b" t="t" l="l"/>
                <a:pathLst>
                  <a:path h="1005061" w="2157356">
                    <a:moveTo>
                      <a:pt x="44969" y="0"/>
                    </a:moveTo>
                    <a:lnTo>
                      <a:pt x="2112387" y="0"/>
                    </a:lnTo>
                    <a:cubicBezTo>
                      <a:pt x="2124314" y="0"/>
                      <a:pt x="2135752" y="4738"/>
                      <a:pt x="2144185" y="13171"/>
                    </a:cubicBezTo>
                    <a:cubicBezTo>
                      <a:pt x="2152618" y="21605"/>
                      <a:pt x="2157356" y="33043"/>
                      <a:pt x="2157356" y="44969"/>
                    </a:cubicBezTo>
                    <a:lnTo>
                      <a:pt x="2157356" y="960091"/>
                    </a:lnTo>
                    <a:cubicBezTo>
                      <a:pt x="2157356" y="972018"/>
                      <a:pt x="2152618" y="983456"/>
                      <a:pt x="2144185" y="991889"/>
                    </a:cubicBezTo>
                    <a:cubicBezTo>
                      <a:pt x="2135752" y="1000323"/>
                      <a:pt x="2124314" y="1005061"/>
                      <a:pt x="2112387" y="1005061"/>
                    </a:cubicBezTo>
                    <a:lnTo>
                      <a:pt x="44969" y="1005061"/>
                    </a:lnTo>
                    <a:cubicBezTo>
                      <a:pt x="33043" y="1005061"/>
                      <a:pt x="21605" y="1000323"/>
                      <a:pt x="13171" y="991889"/>
                    </a:cubicBezTo>
                    <a:cubicBezTo>
                      <a:pt x="4738" y="983456"/>
                      <a:pt x="0" y="972018"/>
                      <a:pt x="0" y="960091"/>
                    </a:cubicBezTo>
                    <a:lnTo>
                      <a:pt x="0" y="44969"/>
                    </a:lnTo>
                    <a:cubicBezTo>
                      <a:pt x="0" y="33043"/>
                      <a:pt x="4738" y="21605"/>
                      <a:pt x="13171" y="13171"/>
                    </a:cubicBezTo>
                    <a:cubicBezTo>
                      <a:pt x="21605" y="4738"/>
                      <a:pt x="33043" y="0"/>
                      <a:pt x="44969" y="0"/>
                    </a:cubicBezTo>
                    <a:close/>
                  </a:path>
                </a:pathLst>
              </a:custGeom>
              <a:solidFill>
                <a:srgbClr val="743EE3"/>
              </a:solidFill>
            </p:spPr>
          </p:sp>
          <p:sp>
            <p:nvSpPr>
              <p:cNvPr name="TextBox 13" id="13"/>
              <p:cNvSpPr txBox="true"/>
              <p:nvPr/>
            </p:nvSpPr>
            <p:spPr>
              <a:xfrm>
                <a:off x="0" y="-57150"/>
                <a:ext cx="812800" cy="869950"/>
              </a:xfrm>
              <a:prstGeom prst="rect">
                <a:avLst/>
              </a:prstGeom>
            </p:spPr>
            <p:txBody>
              <a:bodyPr anchor="ctr" rtlCol="false" tIns="54452" lIns="54452" bIns="54452" rIns="54452"/>
              <a:lstStyle/>
              <a:p>
                <a:pPr algn="ctr">
                  <a:lnSpc>
                    <a:spcPts val="3500"/>
                  </a:lnSpc>
                </a:pPr>
              </a:p>
            </p:txBody>
          </p:sp>
        </p:grpSp>
        <p:sp>
          <p:nvSpPr>
            <p:cNvPr name="Freeform 14" id="14"/>
            <p:cNvSpPr/>
            <p:nvPr/>
          </p:nvSpPr>
          <p:spPr>
            <a:xfrm flipH="false" flipV="false" rot="0">
              <a:off x="842365" y="557242"/>
              <a:ext cx="10022114" cy="4059136"/>
            </a:xfrm>
            <a:custGeom>
              <a:avLst/>
              <a:gdLst/>
              <a:ahLst/>
              <a:cxnLst/>
              <a:rect r="r" b="b" t="t" l="l"/>
              <a:pathLst>
                <a:path h="4059136" w="10022114">
                  <a:moveTo>
                    <a:pt x="0" y="0"/>
                  </a:moveTo>
                  <a:lnTo>
                    <a:pt x="10022113" y="0"/>
                  </a:lnTo>
                  <a:lnTo>
                    <a:pt x="10022113" y="4059136"/>
                  </a:lnTo>
                  <a:lnTo>
                    <a:pt x="0" y="4059136"/>
                  </a:lnTo>
                  <a:lnTo>
                    <a:pt x="0" y="0"/>
                  </a:lnTo>
                  <a:close/>
                </a:path>
              </a:pathLst>
            </a:custGeom>
            <a:blipFill>
              <a:blip r:embed="rId4"/>
              <a:stretch>
                <a:fillRect l="-24562" t="-23840" r="-24128" b="-10273"/>
              </a:stretch>
            </a:blipFill>
          </p:spPr>
        </p:sp>
      </p:grpSp>
      <p:sp>
        <p:nvSpPr>
          <p:cNvPr name="Freeform 15" id="15"/>
          <p:cNvSpPr/>
          <p:nvPr/>
        </p:nvSpPr>
        <p:spPr>
          <a:xfrm flipH="false" flipV="false" rot="0">
            <a:off x="695394" y="1181651"/>
            <a:ext cx="7839879" cy="3825646"/>
          </a:xfrm>
          <a:custGeom>
            <a:avLst/>
            <a:gdLst/>
            <a:ahLst/>
            <a:cxnLst/>
            <a:rect r="r" b="b" t="t" l="l"/>
            <a:pathLst>
              <a:path h="3825646" w="7839879">
                <a:moveTo>
                  <a:pt x="0" y="0"/>
                </a:moveTo>
                <a:lnTo>
                  <a:pt x="7839879" y="0"/>
                </a:lnTo>
                <a:lnTo>
                  <a:pt x="7839879" y="3825646"/>
                </a:lnTo>
                <a:lnTo>
                  <a:pt x="0" y="3825646"/>
                </a:lnTo>
                <a:lnTo>
                  <a:pt x="0" y="0"/>
                </a:lnTo>
                <a:close/>
              </a:path>
            </a:pathLst>
          </a:custGeom>
          <a:blipFill>
            <a:blip r:embed="rId5"/>
            <a:stretch>
              <a:fillRect l="-19759" t="-23733" r="-22508" b="-8121"/>
            </a:stretch>
          </a:blipFill>
        </p:spPr>
      </p:sp>
      <p:sp>
        <p:nvSpPr>
          <p:cNvPr name="TextBox 16" id="16"/>
          <p:cNvSpPr txBox="true"/>
          <p:nvPr/>
        </p:nvSpPr>
        <p:spPr>
          <a:xfrm rot="0">
            <a:off x="1863926" y="6487900"/>
            <a:ext cx="6726842" cy="2609850"/>
          </a:xfrm>
          <a:prstGeom prst="rect">
            <a:avLst/>
          </a:prstGeom>
        </p:spPr>
        <p:txBody>
          <a:bodyPr anchor="t" rtlCol="false" tIns="0" lIns="0" bIns="0" rIns="0">
            <a:spAutoFit/>
          </a:bodyPr>
          <a:lstStyle/>
          <a:p>
            <a:pPr>
              <a:lnSpc>
                <a:spcPts val="4199"/>
              </a:lnSpc>
            </a:pPr>
            <a:r>
              <a:rPr lang="en-US" sz="3499">
                <a:solidFill>
                  <a:srgbClr val="171616"/>
                </a:solidFill>
                <a:latin typeface="Open Sans"/>
              </a:rPr>
              <a:t>Dan jika setelah di click maka user akan diminta login dan jika user belum memiliki akun. maka user dapat melakukan registrasi</a:t>
            </a:r>
          </a:p>
        </p:txBody>
      </p:sp>
      <p:sp>
        <p:nvSpPr>
          <p:cNvPr name="TextBox 17" id="17"/>
          <p:cNvSpPr txBox="true"/>
          <p:nvPr/>
        </p:nvSpPr>
        <p:spPr>
          <a:xfrm rot="0">
            <a:off x="10004910" y="1124501"/>
            <a:ext cx="6726842"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Langkah 2</a:t>
            </a:r>
          </a:p>
        </p:txBody>
      </p:sp>
      <p:sp>
        <p:nvSpPr>
          <p:cNvPr name="TextBox 18" id="18"/>
          <p:cNvSpPr txBox="true"/>
          <p:nvPr/>
        </p:nvSpPr>
        <p:spPr>
          <a:xfrm rot="0">
            <a:off x="9507868" y="2480111"/>
            <a:ext cx="6726842" cy="2085975"/>
          </a:xfrm>
          <a:prstGeom prst="rect">
            <a:avLst/>
          </a:prstGeom>
        </p:spPr>
        <p:txBody>
          <a:bodyPr anchor="t" rtlCol="false" tIns="0" lIns="0" bIns="0" rIns="0">
            <a:spAutoFit/>
          </a:bodyPr>
          <a:lstStyle/>
          <a:p>
            <a:pPr>
              <a:lnSpc>
                <a:spcPts val="4199"/>
              </a:lnSpc>
            </a:pPr>
            <a:r>
              <a:rPr lang="en-US" sz="3499">
                <a:solidFill>
                  <a:srgbClr val="171616"/>
                </a:solidFill>
                <a:latin typeface="Open Sans"/>
              </a:rPr>
              <a:t>Untuk langkah ke 2 , user diharuskan untuk mengclick </a:t>
            </a:r>
            <a:r>
              <a:rPr lang="en-US" sz="3499">
                <a:solidFill>
                  <a:srgbClr val="171616"/>
                </a:solidFill>
                <a:latin typeface="Open Sans Bold"/>
              </a:rPr>
              <a:t>Asisten Belajar</a:t>
            </a:r>
            <a:r>
              <a:rPr lang="en-US" sz="3499">
                <a:solidFill>
                  <a:srgbClr val="171616"/>
                </a:solidFill>
                <a:latin typeface="Open Sans"/>
              </a:rPr>
              <a:t> agar dapat menjalankan AI.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993392" y="7134956"/>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02993" y="-3566087"/>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07080" y="2262034"/>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427665" y="7134956"/>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5135956" y="-2970137"/>
            <a:ext cx="6304087" cy="6304087"/>
          </a:xfrm>
          <a:custGeom>
            <a:avLst/>
            <a:gdLst/>
            <a:ahLst/>
            <a:cxnLst/>
            <a:rect r="r" b="b" t="t" l="l"/>
            <a:pathLst>
              <a:path h="6304087" w="6304087">
                <a:moveTo>
                  <a:pt x="0" y="0"/>
                </a:moveTo>
                <a:lnTo>
                  <a:pt x="6304088" y="0"/>
                </a:lnTo>
                <a:lnTo>
                  <a:pt x="6304088"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363868" y="1028700"/>
            <a:ext cx="8349074" cy="2305250"/>
            <a:chOff x="0" y="0"/>
            <a:chExt cx="11132098" cy="3073667"/>
          </a:xfrm>
        </p:grpSpPr>
        <p:grpSp>
          <p:nvGrpSpPr>
            <p:cNvPr name="Group 8" id="8"/>
            <p:cNvGrpSpPr/>
            <p:nvPr/>
          </p:nvGrpSpPr>
          <p:grpSpPr>
            <a:xfrm rot="0">
              <a:off x="0" y="0"/>
              <a:ext cx="11132098" cy="3073667"/>
              <a:chOff x="0" y="0"/>
              <a:chExt cx="2051441" cy="566420"/>
            </a:xfrm>
          </p:grpSpPr>
          <p:sp>
            <p:nvSpPr>
              <p:cNvPr name="Freeform 9" id="9"/>
              <p:cNvSpPr/>
              <p:nvPr/>
            </p:nvSpPr>
            <p:spPr>
              <a:xfrm flipH="false" flipV="false" rot="0">
                <a:off x="0" y="0"/>
                <a:ext cx="2051441" cy="566420"/>
              </a:xfrm>
              <a:custGeom>
                <a:avLst/>
                <a:gdLst/>
                <a:ahLst/>
                <a:cxnLst/>
                <a:rect r="r" b="b" t="t" l="l"/>
                <a:pathLst>
                  <a:path h="566420" w="2051441">
                    <a:moveTo>
                      <a:pt x="47291" y="0"/>
                    </a:moveTo>
                    <a:lnTo>
                      <a:pt x="2004150" y="0"/>
                    </a:lnTo>
                    <a:cubicBezTo>
                      <a:pt x="2016692" y="0"/>
                      <a:pt x="2028721" y="4982"/>
                      <a:pt x="2037590" y="13851"/>
                    </a:cubicBezTo>
                    <a:cubicBezTo>
                      <a:pt x="2046459" y="22720"/>
                      <a:pt x="2051441" y="34749"/>
                      <a:pt x="2051441" y="47291"/>
                    </a:cubicBezTo>
                    <a:lnTo>
                      <a:pt x="2051441" y="519129"/>
                    </a:lnTo>
                    <a:cubicBezTo>
                      <a:pt x="2051441" y="531672"/>
                      <a:pt x="2046459" y="543700"/>
                      <a:pt x="2037590" y="552569"/>
                    </a:cubicBezTo>
                    <a:cubicBezTo>
                      <a:pt x="2028721" y="561438"/>
                      <a:pt x="2016692" y="566420"/>
                      <a:pt x="2004150" y="566420"/>
                    </a:cubicBezTo>
                    <a:lnTo>
                      <a:pt x="47291" y="566420"/>
                    </a:lnTo>
                    <a:cubicBezTo>
                      <a:pt x="34749" y="566420"/>
                      <a:pt x="22720" y="561438"/>
                      <a:pt x="13851" y="552569"/>
                    </a:cubicBezTo>
                    <a:cubicBezTo>
                      <a:pt x="4982" y="543700"/>
                      <a:pt x="0" y="531672"/>
                      <a:pt x="0" y="519129"/>
                    </a:cubicBezTo>
                    <a:lnTo>
                      <a:pt x="0" y="47291"/>
                    </a:lnTo>
                    <a:cubicBezTo>
                      <a:pt x="0" y="34749"/>
                      <a:pt x="4982" y="22720"/>
                      <a:pt x="13851" y="13851"/>
                    </a:cubicBezTo>
                    <a:cubicBezTo>
                      <a:pt x="22720" y="4982"/>
                      <a:pt x="34749" y="0"/>
                      <a:pt x="47291" y="0"/>
                    </a:cubicBezTo>
                    <a:close/>
                  </a:path>
                </a:pathLst>
              </a:custGeom>
              <a:solidFill>
                <a:srgbClr val="743EE3"/>
              </a:solidFill>
            </p:spPr>
          </p:sp>
          <p:sp>
            <p:nvSpPr>
              <p:cNvPr name="TextBox 10" id="10"/>
              <p:cNvSpPr txBox="true"/>
              <p:nvPr/>
            </p:nvSpPr>
            <p:spPr>
              <a:xfrm>
                <a:off x="0" y="-57150"/>
                <a:ext cx="812800" cy="869950"/>
              </a:xfrm>
              <a:prstGeom prst="rect">
                <a:avLst/>
              </a:prstGeom>
            </p:spPr>
            <p:txBody>
              <a:bodyPr anchor="ctr" rtlCol="false" tIns="54452" lIns="54452" bIns="54452" rIns="54452"/>
              <a:lstStyle/>
              <a:p>
                <a:pPr algn="ctr">
                  <a:lnSpc>
                    <a:spcPts val="3500"/>
                  </a:lnSpc>
                </a:pPr>
              </a:p>
            </p:txBody>
          </p:sp>
        </p:grpSp>
        <p:sp>
          <p:nvSpPr>
            <p:cNvPr name="Freeform 11" id="11"/>
            <p:cNvSpPr/>
            <p:nvPr/>
          </p:nvSpPr>
          <p:spPr>
            <a:xfrm flipH="false" flipV="false" rot="0">
              <a:off x="197225" y="275352"/>
              <a:ext cx="10737649" cy="2482852"/>
            </a:xfrm>
            <a:custGeom>
              <a:avLst/>
              <a:gdLst/>
              <a:ahLst/>
              <a:cxnLst/>
              <a:rect r="r" b="b" t="t" l="l"/>
              <a:pathLst>
                <a:path h="2482852" w="10737649">
                  <a:moveTo>
                    <a:pt x="0" y="0"/>
                  </a:moveTo>
                  <a:lnTo>
                    <a:pt x="10737648" y="0"/>
                  </a:lnTo>
                  <a:lnTo>
                    <a:pt x="10737648" y="2482852"/>
                  </a:lnTo>
                  <a:lnTo>
                    <a:pt x="0" y="2482852"/>
                  </a:lnTo>
                  <a:lnTo>
                    <a:pt x="0" y="0"/>
                  </a:lnTo>
                  <a:close/>
                </a:path>
              </a:pathLst>
            </a:custGeom>
            <a:blipFill>
              <a:blip r:embed="rId4"/>
              <a:stretch>
                <a:fillRect l="0" t="0" r="0" b="0"/>
              </a:stretch>
            </a:blipFill>
          </p:spPr>
        </p:sp>
      </p:grpSp>
      <p:grpSp>
        <p:nvGrpSpPr>
          <p:cNvPr name="Group 12" id="12"/>
          <p:cNvGrpSpPr/>
          <p:nvPr/>
        </p:nvGrpSpPr>
        <p:grpSpPr>
          <a:xfrm rot="0">
            <a:off x="340215" y="4072729"/>
            <a:ext cx="10087449" cy="5185571"/>
            <a:chOff x="0" y="0"/>
            <a:chExt cx="13449933" cy="6914094"/>
          </a:xfrm>
        </p:grpSpPr>
        <p:grpSp>
          <p:nvGrpSpPr>
            <p:cNvPr name="Group 13" id="13"/>
            <p:cNvGrpSpPr/>
            <p:nvPr/>
          </p:nvGrpSpPr>
          <p:grpSpPr>
            <a:xfrm rot="0">
              <a:off x="0" y="0"/>
              <a:ext cx="13449933" cy="6914094"/>
              <a:chOff x="0" y="0"/>
              <a:chExt cx="2198563" cy="1130197"/>
            </a:xfrm>
          </p:grpSpPr>
          <p:sp>
            <p:nvSpPr>
              <p:cNvPr name="Freeform 14" id="14"/>
              <p:cNvSpPr/>
              <p:nvPr/>
            </p:nvSpPr>
            <p:spPr>
              <a:xfrm flipH="false" flipV="false" rot="0">
                <a:off x="0" y="0"/>
                <a:ext cx="2198563" cy="1130197"/>
              </a:xfrm>
              <a:custGeom>
                <a:avLst/>
                <a:gdLst/>
                <a:ahLst/>
                <a:cxnLst/>
                <a:rect r="r" b="b" t="t" l="l"/>
                <a:pathLst>
                  <a:path h="1130197" w="2198563">
                    <a:moveTo>
                      <a:pt x="44127" y="0"/>
                    </a:moveTo>
                    <a:lnTo>
                      <a:pt x="2154437" y="0"/>
                    </a:lnTo>
                    <a:cubicBezTo>
                      <a:pt x="2166140" y="0"/>
                      <a:pt x="2177364" y="4649"/>
                      <a:pt x="2185639" y="12924"/>
                    </a:cubicBezTo>
                    <a:cubicBezTo>
                      <a:pt x="2193915" y="21200"/>
                      <a:pt x="2198563" y="32424"/>
                      <a:pt x="2198563" y="44127"/>
                    </a:cubicBezTo>
                    <a:lnTo>
                      <a:pt x="2198563" y="1086071"/>
                    </a:lnTo>
                    <a:cubicBezTo>
                      <a:pt x="2198563" y="1097774"/>
                      <a:pt x="2193915" y="1108997"/>
                      <a:pt x="2185639" y="1117273"/>
                    </a:cubicBezTo>
                    <a:cubicBezTo>
                      <a:pt x="2177364" y="1125548"/>
                      <a:pt x="2166140" y="1130197"/>
                      <a:pt x="2154437" y="1130197"/>
                    </a:cubicBezTo>
                    <a:lnTo>
                      <a:pt x="44127" y="1130197"/>
                    </a:lnTo>
                    <a:cubicBezTo>
                      <a:pt x="32424" y="1130197"/>
                      <a:pt x="21200" y="1125548"/>
                      <a:pt x="12924" y="1117273"/>
                    </a:cubicBezTo>
                    <a:cubicBezTo>
                      <a:pt x="4649" y="1108997"/>
                      <a:pt x="0" y="1097774"/>
                      <a:pt x="0" y="1086071"/>
                    </a:cubicBezTo>
                    <a:lnTo>
                      <a:pt x="0" y="44127"/>
                    </a:lnTo>
                    <a:cubicBezTo>
                      <a:pt x="0" y="32424"/>
                      <a:pt x="4649" y="21200"/>
                      <a:pt x="12924" y="12924"/>
                    </a:cubicBezTo>
                    <a:cubicBezTo>
                      <a:pt x="21200" y="4649"/>
                      <a:pt x="32424" y="0"/>
                      <a:pt x="44127" y="0"/>
                    </a:cubicBezTo>
                    <a:close/>
                  </a:path>
                </a:pathLst>
              </a:custGeom>
              <a:solidFill>
                <a:srgbClr val="743EE3"/>
              </a:solidFill>
            </p:spPr>
          </p:sp>
          <p:sp>
            <p:nvSpPr>
              <p:cNvPr name="TextBox 15" id="15"/>
              <p:cNvSpPr txBox="true"/>
              <p:nvPr/>
            </p:nvSpPr>
            <p:spPr>
              <a:xfrm>
                <a:off x="0" y="-47625"/>
                <a:ext cx="812800" cy="860425"/>
              </a:xfrm>
              <a:prstGeom prst="rect">
                <a:avLst/>
              </a:prstGeom>
            </p:spPr>
            <p:txBody>
              <a:bodyPr anchor="ctr" rtlCol="false" tIns="54452" lIns="54452" bIns="54452" rIns="54452"/>
              <a:lstStyle/>
              <a:p>
                <a:pPr algn="ctr">
                  <a:lnSpc>
                    <a:spcPts val="3499"/>
                  </a:lnSpc>
                </a:pPr>
              </a:p>
            </p:txBody>
          </p:sp>
        </p:grpSp>
        <p:sp>
          <p:nvSpPr>
            <p:cNvPr name="Freeform 16" id="16"/>
            <p:cNvSpPr/>
            <p:nvPr/>
          </p:nvSpPr>
          <p:spPr>
            <a:xfrm flipH="false" flipV="false" rot="0">
              <a:off x="440876" y="323973"/>
              <a:ext cx="12762042" cy="5712090"/>
            </a:xfrm>
            <a:custGeom>
              <a:avLst/>
              <a:gdLst/>
              <a:ahLst/>
              <a:cxnLst/>
              <a:rect r="r" b="b" t="t" l="l"/>
              <a:pathLst>
                <a:path h="5712090" w="12762042">
                  <a:moveTo>
                    <a:pt x="0" y="0"/>
                  </a:moveTo>
                  <a:lnTo>
                    <a:pt x="12762041" y="0"/>
                  </a:lnTo>
                  <a:lnTo>
                    <a:pt x="12762041" y="5712089"/>
                  </a:lnTo>
                  <a:lnTo>
                    <a:pt x="0" y="5712089"/>
                  </a:lnTo>
                  <a:lnTo>
                    <a:pt x="0" y="0"/>
                  </a:lnTo>
                  <a:close/>
                </a:path>
              </a:pathLst>
            </a:custGeom>
            <a:blipFill>
              <a:blip r:embed="rId5"/>
              <a:stretch>
                <a:fillRect l="0" t="0" r="0" b="0"/>
              </a:stretch>
            </a:blipFill>
          </p:spPr>
        </p:sp>
      </p:grpSp>
      <p:sp>
        <p:nvSpPr>
          <p:cNvPr name="TextBox 17" id="17"/>
          <p:cNvSpPr txBox="true"/>
          <p:nvPr/>
        </p:nvSpPr>
        <p:spPr>
          <a:xfrm rot="0">
            <a:off x="10827985" y="3319463"/>
            <a:ext cx="6726842" cy="3657600"/>
          </a:xfrm>
          <a:prstGeom prst="rect">
            <a:avLst/>
          </a:prstGeom>
        </p:spPr>
        <p:txBody>
          <a:bodyPr anchor="t" rtlCol="false" tIns="0" lIns="0" bIns="0" rIns="0">
            <a:spAutoFit/>
          </a:bodyPr>
          <a:lstStyle/>
          <a:p>
            <a:pPr>
              <a:lnSpc>
                <a:spcPts val="4199"/>
              </a:lnSpc>
            </a:pPr>
            <a:r>
              <a:rPr lang="en-US" sz="3499">
                <a:solidFill>
                  <a:srgbClr val="171616"/>
                </a:solidFill>
                <a:latin typeface="Open Sans"/>
              </a:rPr>
              <a:t>Setelah semua langkah sudah dilakukan maka user dapat mengakses </a:t>
            </a:r>
            <a:r>
              <a:rPr lang="en-US" sz="3499">
                <a:solidFill>
                  <a:srgbClr val="171616"/>
                </a:solidFill>
                <a:latin typeface="Open Sans Bold"/>
              </a:rPr>
              <a:t>Asisten Belajar </a:t>
            </a:r>
            <a:r>
              <a:rPr lang="en-US" sz="3499">
                <a:solidFill>
                  <a:srgbClr val="171616"/>
                </a:solidFill>
                <a:latin typeface="Open Sans"/>
              </a:rPr>
              <a:t>dan user dapat memberikan pertanyaan padanya. contohnya dapat dilihat dari gambar disamping</a:t>
            </a:r>
          </a:p>
        </p:txBody>
      </p:sp>
      <p:sp>
        <p:nvSpPr>
          <p:cNvPr name="TextBox 18" id="18"/>
          <p:cNvSpPr txBox="true"/>
          <p:nvPr/>
        </p:nvSpPr>
        <p:spPr>
          <a:xfrm rot="0">
            <a:off x="11561158" y="2124175"/>
            <a:ext cx="6726842"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Langkah 3</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06" r="0" b="7706"/>
          <a:stretch>
            <a:fillRect/>
          </a:stretch>
        </p:blipFill>
        <p:spPr>
          <a:xfrm flipH="false" flipV="false">
            <a:off x="0" y="0"/>
            <a:ext cx="18288000" cy="10287000"/>
          </a:xfrm>
          <a:prstGeom prst="rect">
            <a:avLst/>
          </a:prstGeom>
        </p:spPr>
      </p:pic>
      <p:sp>
        <p:nvSpPr>
          <p:cNvPr name="Freeform 3" id="3"/>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1787373" y="1221782"/>
            <a:ext cx="1737382" cy="198120"/>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Bold"/>
              </a:rPr>
              <a:t>READOIT PROJECT</a:t>
            </a:r>
          </a:p>
        </p:txBody>
      </p:sp>
      <p:sp>
        <p:nvSpPr>
          <p:cNvPr name="Freeform 6" id="6"/>
          <p:cNvSpPr/>
          <p:nvPr/>
        </p:nvSpPr>
        <p:spPr>
          <a:xfrm flipH="false" flipV="false" rot="0">
            <a:off x="14923308" y="-1307292"/>
            <a:ext cx="4671984" cy="4671984"/>
          </a:xfrm>
          <a:custGeom>
            <a:avLst/>
            <a:gdLst/>
            <a:ahLst/>
            <a:cxnLst/>
            <a:rect r="r" b="b" t="t" l="l"/>
            <a:pathLst>
              <a:path h="4671984" w="4671984">
                <a:moveTo>
                  <a:pt x="0" y="0"/>
                </a:moveTo>
                <a:lnTo>
                  <a:pt x="4671984" y="0"/>
                </a:lnTo>
                <a:lnTo>
                  <a:pt x="4671984" y="4671984"/>
                </a:lnTo>
                <a:lnTo>
                  <a:pt x="0" y="46719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2526091" y="3751666"/>
            <a:ext cx="13235817" cy="2067224"/>
          </a:xfrm>
          <a:prstGeom prst="rect">
            <a:avLst/>
          </a:prstGeom>
        </p:spPr>
        <p:txBody>
          <a:bodyPr anchor="t" rtlCol="false" tIns="0" lIns="0" bIns="0" rIns="0">
            <a:spAutoFit/>
          </a:bodyPr>
          <a:lstStyle/>
          <a:p>
            <a:pPr algn="ctr">
              <a:lnSpc>
                <a:spcPts val="15976"/>
              </a:lnSpc>
              <a:spcBef>
                <a:spcPct val="0"/>
              </a:spcBef>
            </a:pPr>
            <a:r>
              <a:rPr lang="en-US" sz="11411">
                <a:solidFill>
                  <a:srgbClr val="FFFFFF"/>
                </a:solidFill>
                <a:latin typeface="Poppins ExtraBold"/>
              </a:rPr>
              <a:t>Thank You</a:t>
            </a:r>
          </a:p>
        </p:txBody>
      </p:sp>
      <p:sp>
        <p:nvSpPr>
          <p:cNvPr name="TextBox 8" id="8"/>
          <p:cNvSpPr txBox="true"/>
          <p:nvPr/>
        </p:nvSpPr>
        <p:spPr>
          <a:xfrm rot="0">
            <a:off x="4735488" y="5912111"/>
            <a:ext cx="8817024" cy="289848"/>
          </a:xfrm>
          <a:prstGeom prst="rect">
            <a:avLst/>
          </a:prstGeom>
        </p:spPr>
        <p:txBody>
          <a:bodyPr anchor="t" rtlCol="false" tIns="0" lIns="0" bIns="0" rIns="0">
            <a:spAutoFit/>
          </a:bodyPr>
          <a:lstStyle/>
          <a:p>
            <a:pPr algn="ctr">
              <a:lnSpc>
                <a:spcPts val="2466"/>
              </a:lnSpc>
              <a:spcBef>
                <a:spcPct val="0"/>
              </a:spcBef>
            </a:pPr>
            <a:r>
              <a:rPr lang="en-US" sz="1761" spc="1076">
                <a:solidFill>
                  <a:srgbClr val="F66E1A"/>
                </a:solidFill>
                <a:latin typeface="Open Sans"/>
              </a:rPr>
              <a:t>PROJECT HACKATON SEMESTA 2023</a:t>
            </a:r>
          </a:p>
        </p:txBody>
      </p:sp>
      <p:sp>
        <p:nvSpPr>
          <p:cNvPr name="Freeform 9" id="9"/>
          <p:cNvSpPr/>
          <p:nvPr/>
        </p:nvSpPr>
        <p:spPr>
          <a:xfrm flipH="false" flipV="false" rot="0">
            <a:off x="-1307292" y="6922308"/>
            <a:ext cx="4671984" cy="4671984"/>
          </a:xfrm>
          <a:custGeom>
            <a:avLst/>
            <a:gdLst/>
            <a:ahLst/>
            <a:cxnLst/>
            <a:rect r="r" b="b" t="t" l="l"/>
            <a:pathLst>
              <a:path h="4671984" w="4671984">
                <a:moveTo>
                  <a:pt x="0" y="0"/>
                </a:moveTo>
                <a:lnTo>
                  <a:pt x="4671984" y="0"/>
                </a:lnTo>
                <a:lnTo>
                  <a:pt x="4671984" y="4671984"/>
                </a:lnTo>
                <a:lnTo>
                  <a:pt x="0" y="46719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2856594" y="1028700"/>
            <a:ext cx="1391836" cy="1391836"/>
          </a:xfrm>
          <a:custGeom>
            <a:avLst/>
            <a:gdLst/>
            <a:ahLst/>
            <a:cxnLst/>
            <a:rect r="r" b="b" t="t" l="l"/>
            <a:pathLst>
              <a:path h="1391836" w="1391836">
                <a:moveTo>
                  <a:pt x="0" y="0"/>
                </a:moveTo>
                <a:lnTo>
                  <a:pt x="1391836" y="0"/>
                </a:lnTo>
                <a:lnTo>
                  <a:pt x="1391836" y="1391836"/>
                </a:lnTo>
                <a:lnTo>
                  <a:pt x="0" y="139183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5465163" y="3776299"/>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4039570" y="7866464"/>
            <a:ext cx="1391836" cy="1391836"/>
          </a:xfrm>
          <a:custGeom>
            <a:avLst/>
            <a:gdLst/>
            <a:ahLst/>
            <a:cxnLst/>
            <a:rect r="r" b="b" t="t" l="l"/>
            <a:pathLst>
              <a:path h="1391836" w="1391836">
                <a:moveTo>
                  <a:pt x="0" y="0"/>
                </a:moveTo>
                <a:lnTo>
                  <a:pt x="1391836" y="0"/>
                </a:lnTo>
                <a:lnTo>
                  <a:pt x="1391836" y="1391836"/>
                </a:lnTo>
                <a:lnTo>
                  <a:pt x="0" y="139183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2229345" y="5917209"/>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787373" y="1221782"/>
            <a:ext cx="1737382" cy="198120"/>
          </a:xfrm>
          <a:prstGeom prst="rect">
            <a:avLst/>
          </a:prstGeom>
        </p:spPr>
        <p:txBody>
          <a:bodyPr anchor="t" rtlCol="false" tIns="0" lIns="0" bIns="0" rIns="0">
            <a:spAutoFit/>
          </a:bodyPr>
          <a:lstStyle/>
          <a:p>
            <a:pPr>
              <a:lnSpc>
                <a:spcPts val="1680"/>
              </a:lnSpc>
              <a:spcBef>
                <a:spcPct val="0"/>
              </a:spcBef>
            </a:pPr>
            <a:r>
              <a:rPr lang="en-US" sz="1200">
                <a:solidFill>
                  <a:srgbClr val="171616"/>
                </a:solidFill>
                <a:latin typeface="Poppins Bold"/>
              </a:rPr>
              <a:t>READOIT PROJECT</a:t>
            </a:r>
          </a:p>
        </p:txBody>
      </p:sp>
      <p:grpSp>
        <p:nvGrpSpPr>
          <p:cNvPr name="Group 5" id="5"/>
          <p:cNvGrpSpPr>
            <a:grpSpLocks noChangeAspect="true"/>
          </p:cNvGrpSpPr>
          <p:nvPr/>
        </p:nvGrpSpPr>
        <p:grpSpPr>
          <a:xfrm rot="0">
            <a:off x="3464083" y="0"/>
            <a:ext cx="11359834" cy="5679917"/>
            <a:chOff x="0" y="0"/>
            <a:chExt cx="6662420" cy="3331210"/>
          </a:xfrm>
        </p:grpSpPr>
        <p:sp>
          <p:nvSpPr>
            <p:cNvPr name="Freeform 6" id="6"/>
            <p:cNvSpPr/>
            <p:nvPr/>
          </p:nvSpPr>
          <p:spPr>
            <a:xfrm flipH="false" flipV="false" rot="0">
              <a:off x="0" y="0"/>
              <a:ext cx="6662420" cy="3331210"/>
            </a:xfrm>
            <a:custGeom>
              <a:avLst/>
              <a:gdLst/>
              <a:ahLst/>
              <a:cxnLst/>
              <a:rect r="r" b="b" t="t" l="l"/>
              <a:pathLst>
                <a:path h="3331210" w="6662420">
                  <a:moveTo>
                    <a:pt x="3331210" y="0"/>
                  </a:moveTo>
                  <a:lnTo>
                    <a:pt x="6662420" y="0"/>
                  </a:lnTo>
                  <a:cubicBezTo>
                    <a:pt x="6662420" y="1840230"/>
                    <a:pt x="5171440" y="3331210"/>
                    <a:pt x="3331210" y="3331210"/>
                  </a:cubicBezTo>
                  <a:cubicBezTo>
                    <a:pt x="1490980" y="3331210"/>
                    <a:pt x="0" y="1840230"/>
                    <a:pt x="0" y="0"/>
                  </a:cubicBezTo>
                  <a:lnTo>
                    <a:pt x="3331210" y="0"/>
                  </a:lnTo>
                  <a:close/>
                </a:path>
              </a:pathLst>
            </a:custGeom>
            <a:blipFill>
              <a:blip r:embed="rId6"/>
              <a:stretch>
                <a:fillRect l="0" t="-46205" r="0" b="-53794"/>
              </a:stretch>
            </a:blipFill>
          </p:spPr>
        </p:sp>
      </p:grpSp>
      <p:sp>
        <p:nvSpPr>
          <p:cNvPr name="Freeform 7" id="7"/>
          <p:cNvSpPr/>
          <p:nvPr/>
        </p:nvSpPr>
        <p:spPr>
          <a:xfrm flipH="false" flipV="false" rot="0">
            <a:off x="1465700" y="4284474"/>
            <a:ext cx="15356599" cy="15356599"/>
          </a:xfrm>
          <a:custGeom>
            <a:avLst/>
            <a:gdLst/>
            <a:ahLst/>
            <a:cxnLst/>
            <a:rect r="r" b="b" t="t" l="l"/>
            <a:pathLst>
              <a:path h="15356599" w="15356599">
                <a:moveTo>
                  <a:pt x="0" y="0"/>
                </a:moveTo>
                <a:lnTo>
                  <a:pt x="15356600" y="0"/>
                </a:lnTo>
                <a:lnTo>
                  <a:pt x="15356600" y="15356599"/>
                </a:lnTo>
                <a:lnTo>
                  <a:pt x="0" y="153565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4989943" y="4191567"/>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2346124" y="4191567"/>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4320237" y="6188194"/>
            <a:ext cx="9647527" cy="980976"/>
          </a:xfrm>
          <a:prstGeom prst="rect">
            <a:avLst/>
          </a:prstGeom>
        </p:spPr>
        <p:txBody>
          <a:bodyPr anchor="t" rtlCol="false" tIns="0" lIns="0" bIns="0" rIns="0">
            <a:spAutoFit/>
          </a:bodyPr>
          <a:lstStyle/>
          <a:p>
            <a:pPr algn="ctr">
              <a:lnSpc>
                <a:spcPts val="7200"/>
              </a:lnSpc>
            </a:pPr>
            <a:r>
              <a:rPr lang="en-US" sz="6000">
                <a:solidFill>
                  <a:srgbClr val="FFFFFF"/>
                </a:solidFill>
                <a:latin typeface="Poppins Bold"/>
              </a:rPr>
              <a:t>About Readoit Project</a:t>
            </a:r>
          </a:p>
        </p:txBody>
      </p:sp>
      <p:sp>
        <p:nvSpPr>
          <p:cNvPr name="TextBox 11" id="11"/>
          <p:cNvSpPr txBox="true"/>
          <p:nvPr/>
        </p:nvSpPr>
        <p:spPr>
          <a:xfrm rot="0">
            <a:off x="4579559" y="7686973"/>
            <a:ext cx="9128881" cy="1580852"/>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Open Sans"/>
              </a:rPr>
              <a:t>Readoit adalah sebuah website education yang menyediakan layanan berupa AI yang dapat berinteraksi dengan user.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31787" y="5143500"/>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a:grpSpLocks noChangeAspect="true"/>
          </p:cNvGrpSpPr>
          <p:nvPr/>
        </p:nvGrpSpPr>
        <p:grpSpPr>
          <a:xfrm rot="0">
            <a:off x="1787373" y="1992928"/>
            <a:ext cx="6729803" cy="6729776"/>
            <a:chOff x="0" y="0"/>
            <a:chExt cx="6350000" cy="6349975"/>
          </a:xfrm>
        </p:grpSpPr>
        <p:sp>
          <p:nvSpPr>
            <p:cNvPr name="Freeform 6" id="6"/>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0" t="0" r="0" b="0"/>
              </a:stretch>
            </a:blipFill>
          </p:spPr>
        </p:sp>
      </p:grpSp>
      <p:sp>
        <p:nvSpPr>
          <p:cNvPr name="TextBox 7" id="7"/>
          <p:cNvSpPr txBox="true"/>
          <p:nvPr/>
        </p:nvSpPr>
        <p:spPr>
          <a:xfrm rot="0">
            <a:off x="1787373" y="1221782"/>
            <a:ext cx="1737382" cy="198120"/>
          </a:xfrm>
          <a:prstGeom prst="rect">
            <a:avLst/>
          </a:prstGeom>
        </p:spPr>
        <p:txBody>
          <a:bodyPr anchor="t" rtlCol="false" tIns="0" lIns="0" bIns="0" rIns="0">
            <a:spAutoFit/>
          </a:bodyPr>
          <a:lstStyle/>
          <a:p>
            <a:pPr>
              <a:lnSpc>
                <a:spcPts val="1680"/>
              </a:lnSpc>
              <a:spcBef>
                <a:spcPct val="0"/>
              </a:spcBef>
            </a:pPr>
            <a:r>
              <a:rPr lang="en-US" sz="1200">
                <a:solidFill>
                  <a:srgbClr val="171616"/>
                </a:solidFill>
                <a:latin typeface="Poppins Bold"/>
              </a:rPr>
              <a:t>READOIT PROJECT</a:t>
            </a:r>
          </a:p>
        </p:txBody>
      </p:sp>
      <p:sp>
        <p:nvSpPr>
          <p:cNvPr name="Freeform 8" id="8"/>
          <p:cNvSpPr/>
          <p:nvPr/>
        </p:nvSpPr>
        <p:spPr>
          <a:xfrm flipH="false" flipV="false" rot="0">
            <a:off x="6907080" y="2262034"/>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9445033" y="985400"/>
            <a:ext cx="7814267" cy="1752600"/>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Macam-macam fitur yang ditawarakan</a:t>
            </a:r>
          </a:p>
        </p:txBody>
      </p:sp>
      <p:sp>
        <p:nvSpPr>
          <p:cNvPr name="TextBox 10" id="10"/>
          <p:cNvSpPr txBox="true"/>
          <p:nvPr/>
        </p:nvSpPr>
        <p:spPr>
          <a:xfrm rot="0">
            <a:off x="9445033" y="3166342"/>
            <a:ext cx="6496040" cy="1758950"/>
          </a:xfrm>
          <a:prstGeom prst="rect">
            <a:avLst/>
          </a:prstGeom>
        </p:spPr>
        <p:txBody>
          <a:bodyPr anchor="t" rtlCol="false" tIns="0" lIns="0" bIns="0" rIns="0">
            <a:spAutoFit/>
          </a:bodyPr>
          <a:lstStyle/>
          <a:p>
            <a:pPr algn="just" marL="431801" indent="-215900" lvl="1">
              <a:lnSpc>
                <a:spcPts val="2800"/>
              </a:lnSpc>
              <a:buFont typeface="Arial"/>
              <a:buChar char="•"/>
            </a:pPr>
            <a:r>
              <a:rPr lang="en-US" sz="2000">
                <a:solidFill>
                  <a:srgbClr val="171616"/>
                </a:solidFill>
                <a:latin typeface="Open Sans Bold"/>
              </a:rPr>
              <a:t>Asisten Belajar</a:t>
            </a:r>
          </a:p>
          <a:p>
            <a:pPr>
              <a:lnSpc>
                <a:spcPts val="2800"/>
              </a:lnSpc>
              <a:spcBef>
                <a:spcPct val="0"/>
              </a:spcBef>
            </a:pPr>
            <a:r>
              <a:rPr lang="en-US" sz="2000">
                <a:solidFill>
                  <a:srgbClr val="171616"/>
                </a:solidFill>
                <a:latin typeface="Open Sans"/>
              </a:rPr>
              <a:t>Fitur ini adalah fitur utama pada Readoit Projects. Fitur berupa AI yang bisa berinteraksi dengan user menggunakan text. Jadi user bisa bertanya hal apapun kepada Asisten Belajar ini.</a:t>
            </a:r>
          </a:p>
        </p:txBody>
      </p:sp>
      <p:sp>
        <p:nvSpPr>
          <p:cNvPr name="TextBox 11" id="11"/>
          <p:cNvSpPr txBox="true"/>
          <p:nvPr/>
        </p:nvSpPr>
        <p:spPr>
          <a:xfrm rot="0">
            <a:off x="9445033" y="4646004"/>
            <a:ext cx="6496040" cy="2816225"/>
          </a:xfrm>
          <a:prstGeom prst="rect">
            <a:avLst/>
          </a:prstGeom>
        </p:spPr>
        <p:txBody>
          <a:bodyPr anchor="t" rtlCol="false" tIns="0" lIns="0" bIns="0" rIns="0">
            <a:spAutoFit/>
          </a:bodyPr>
          <a:lstStyle/>
          <a:p>
            <a:pPr>
              <a:lnSpc>
                <a:spcPts val="2800"/>
              </a:lnSpc>
            </a:pPr>
          </a:p>
          <a:p>
            <a:pPr marL="431801" indent="-215900" lvl="1">
              <a:lnSpc>
                <a:spcPts val="2800"/>
              </a:lnSpc>
              <a:buFont typeface="Arial"/>
              <a:buChar char="•"/>
            </a:pPr>
            <a:r>
              <a:rPr lang="en-US" sz="2000">
                <a:solidFill>
                  <a:srgbClr val="171616"/>
                </a:solidFill>
                <a:latin typeface="Open Sans Bold"/>
              </a:rPr>
              <a:t>Reminder Jadwal</a:t>
            </a:r>
          </a:p>
          <a:p>
            <a:pPr>
              <a:lnSpc>
                <a:spcPts val="2800"/>
              </a:lnSpc>
            </a:pPr>
            <a:r>
              <a:rPr lang="en-US" sz="2000">
                <a:solidFill>
                  <a:srgbClr val="171616"/>
                </a:solidFill>
                <a:latin typeface="Open Sans"/>
              </a:rPr>
              <a:t>       </a:t>
            </a:r>
            <a:r>
              <a:rPr lang="en-US" sz="2000">
                <a:solidFill>
                  <a:srgbClr val="FF3131"/>
                </a:solidFill>
                <a:latin typeface="Open Sans Bold"/>
              </a:rPr>
              <a:t>(Unavailable)</a:t>
            </a:r>
          </a:p>
          <a:p>
            <a:pPr>
              <a:lnSpc>
                <a:spcPts val="2800"/>
              </a:lnSpc>
            </a:pPr>
            <a:r>
              <a:rPr lang="en-US" sz="2000">
                <a:solidFill>
                  <a:srgbClr val="171616"/>
                </a:solidFill>
                <a:latin typeface="Open Sans"/>
              </a:rPr>
              <a:t>Fitur ini merupakan fitur yang masih dalam tahap pengembangan. Fungsi dari fitur ini yaitu berupa pembuatan jadwal belajar otomatis dan alarm belajar otomatis yang dapat mengingatkan kita untuk belajar.</a:t>
            </a:r>
          </a:p>
          <a:p>
            <a:pPr>
              <a:lnSpc>
                <a:spcPts val="2800"/>
              </a:lnSpc>
              <a:spcBef>
                <a:spcPct val="0"/>
              </a:spcBef>
            </a:pPr>
            <a:r>
              <a:rPr lang="en-US" sz="2000">
                <a:solidFill>
                  <a:srgbClr val="171616"/>
                </a:solidFill>
                <a:latin typeface="Open Sans"/>
              </a:rPr>
              <a:t>.</a:t>
            </a:r>
          </a:p>
        </p:txBody>
      </p:sp>
      <p:sp>
        <p:nvSpPr>
          <p:cNvPr name="TextBox 12" id="12"/>
          <p:cNvSpPr txBox="true"/>
          <p:nvPr/>
        </p:nvSpPr>
        <p:spPr>
          <a:xfrm rot="0">
            <a:off x="9445033" y="7271729"/>
            <a:ext cx="6496040" cy="2463800"/>
          </a:xfrm>
          <a:prstGeom prst="rect">
            <a:avLst/>
          </a:prstGeom>
        </p:spPr>
        <p:txBody>
          <a:bodyPr anchor="t" rtlCol="false" tIns="0" lIns="0" bIns="0" rIns="0">
            <a:spAutoFit/>
          </a:bodyPr>
          <a:lstStyle/>
          <a:p>
            <a:pPr marL="431801" indent="-215900" lvl="1">
              <a:lnSpc>
                <a:spcPts val="2800"/>
              </a:lnSpc>
              <a:buFont typeface="Arial"/>
              <a:buChar char="•"/>
            </a:pPr>
            <a:r>
              <a:rPr lang="en-US" sz="2000">
                <a:solidFill>
                  <a:srgbClr val="171616"/>
                </a:solidFill>
                <a:latin typeface="Open Sans Bold"/>
              </a:rPr>
              <a:t>Partner Belajar</a:t>
            </a:r>
          </a:p>
          <a:p>
            <a:pPr>
              <a:lnSpc>
                <a:spcPts val="2800"/>
              </a:lnSpc>
            </a:pPr>
            <a:r>
              <a:rPr lang="en-US" sz="2000">
                <a:solidFill>
                  <a:srgbClr val="FF3131"/>
                </a:solidFill>
                <a:latin typeface="Open Sans Bold"/>
              </a:rPr>
              <a:t>       </a:t>
            </a:r>
            <a:r>
              <a:rPr lang="en-US" sz="2000">
                <a:solidFill>
                  <a:srgbClr val="FF3131"/>
                </a:solidFill>
                <a:latin typeface="Open Sans Bold"/>
              </a:rPr>
              <a:t>(Unavailable)</a:t>
            </a:r>
          </a:p>
          <a:p>
            <a:pPr>
              <a:lnSpc>
                <a:spcPts val="2800"/>
              </a:lnSpc>
              <a:spcBef>
                <a:spcPct val="0"/>
              </a:spcBef>
            </a:pPr>
            <a:r>
              <a:rPr lang="en-US" sz="2000">
                <a:solidFill>
                  <a:srgbClr val="171616"/>
                </a:solidFill>
                <a:latin typeface="Open Sans"/>
              </a:rPr>
              <a:t>Sama seperti fitur Reminder Jadwal fitur ini juga merupakan fitur yang masih dalam tahap pengembangan. Kegunaan dari fitur ini berupa teman belajar yang bisa diajak bicara oleh user baik menggunakan teks ataupun menggunakan suara.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sp>
        <p:nvSpPr>
          <p:cNvPr name="Freeform 3" id="3"/>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3770356" y="3221678"/>
            <a:ext cx="10747289" cy="3380511"/>
          </a:xfrm>
          <a:custGeom>
            <a:avLst/>
            <a:gdLst/>
            <a:ahLst/>
            <a:cxnLst/>
            <a:rect r="r" b="b" t="t" l="l"/>
            <a:pathLst>
              <a:path h="3380511" w="10747289">
                <a:moveTo>
                  <a:pt x="0" y="0"/>
                </a:moveTo>
                <a:lnTo>
                  <a:pt x="10747288" y="0"/>
                </a:lnTo>
                <a:lnTo>
                  <a:pt x="10747288" y="3380511"/>
                </a:lnTo>
                <a:lnTo>
                  <a:pt x="0" y="338051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1787373" y="1221782"/>
            <a:ext cx="1737382" cy="198087"/>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Bold"/>
              </a:rPr>
              <a:t>READOIT PROJECT</a:t>
            </a:r>
          </a:p>
        </p:txBody>
      </p:sp>
      <p:sp>
        <p:nvSpPr>
          <p:cNvPr name="TextBox 7" id="7"/>
          <p:cNvSpPr txBox="true"/>
          <p:nvPr/>
        </p:nvSpPr>
        <p:spPr>
          <a:xfrm rot="0">
            <a:off x="4167367" y="1860731"/>
            <a:ext cx="9953266" cy="798234"/>
          </a:xfrm>
          <a:prstGeom prst="rect">
            <a:avLst/>
          </a:prstGeom>
        </p:spPr>
        <p:txBody>
          <a:bodyPr anchor="t" rtlCol="false" tIns="0" lIns="0" bIns="0" rIns="0">
            <a:spAutoFit/>
          </a:bodyPr>
          <a:lstStyle/>
          <a:p>
            <a:pPr algn="ctr">
              <a:lnSpc>
                <a:spcPts val="6402"/>
              </a:lnSpc>
              <a:spcBef>
                <a:spcPct val="0"/>
              </a:spcBef>
            </a:pPr>
            <a:r>
              <a:rPr lang="en-US" sz="4573">
                <a:solidFill>
                  <a:srgbClr val="F66E1A"/>
                </a:solidFill>
                <a:latin typeface="Inter Bold"/>
              </a:rPr>
              <a:t>Readoit Section Separator</a:t>
            </a:r>
          </a:p>
        </p:txBody>
      </p:sp>
      <p:sp>
        <p:nvSpPr>
          <p:cNvPr name="TextBox 8" id="8"/>
          <p:cNvSpPr txBox="true"/>
          <p:nvPr/>
        </p:nvSpPr>
        <p:spPr>
          <a:xfrm rot="0">
            <a:off x="4787681" y="4065220"/>
            <a:ext cx="8712637" cy="1598178"/>
          </a:xfrm>
          <a:prstGeom prst="rect">
            <a:avLst/>
          </a:prstGeom>
        </p:spPr>
        <p:txBody>
          <a:bodyPr anchor="t" rtlCol="false" tIns="0" lIns="0" bIns="0" rIns="0">
            <a:spAutoFit/>
          </a:bodyPr>
          <a:lstStyle/>
          <a:p>
            <a:pPr algn="ctr">
              <a:lnSpc>
                <a:spcPts val="6411"/>
              </a:lnSpc>
              <a:spcBef>
                <a:spcPct val="0"/>
              </a:spcBef>
            </a:pPr>
            <a:r>
              <a:rPr lang="en-US" sz="4579">
                <a:solidFill>
                  <a:srgbClr val="FFFFFF"/>
                </a:solidFill>
                <a:latin typeface="Open Sans Bold Italics"/>
              </a:rPr>
              <a:t>Tampilan Desktop Dan Mobile Dari Readoit Project</a:t>
            </a:r>
          </a:p>
        </p:txBody>
      </p:sp>
      <p:sp>
        <p:nvSpPr>
          <p:cNvPr name="Freeform 9" id="9"/>
          <p:cNvSpPr/>
          <p:nvPr/>
        </p:nvSpPr>
        <p:spPr>
          <a:xfrm flipH="false" flipV="false" rot="0">
            <a:off x="2236568" y="7523503"/>
            <a:ext cx="1095091" cy="1095091"/>
          </a:xfrm>
          <a:custGeom>
            <a:avLst/>
            <a:gdLst/>
            <a:ahLst/>
            <a:cxnLst/>
            <a:rect r="r" b="b" t="t" l="l"/>
            <a:pathLst>
              <a:path h="1095091" w="1095091">
                <a:moveTo>
                  <a:pt x="0" y="0"/>
                </a:moveTo>
                <a:lnTo>
                  <a:pt x="1095090" y="0"/>
                </a:lnTo>
                <a:lnTo>
                  <a:pt x="1095090" y="1095091"/>
                </a:lnTo>
                <a:lnTo>
                  <a:pt x="0" y="10950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643076" y="5928923"/>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10800000">
            <a:off x="14956342" y="2014899"/>
            <a:ext cx="1095091" cy="1095091"/>
          </a:xfrm>
          <a:custGeom>
            <a:avLst/>
            <a:gdLst/>
            <a:ahLst/>
            <a:cxnLst/>
            <a:rect r="r" b="b" t="t" l="l"/>
            <a:pathLst>
              <a:path h="1095091" w="1095091">
                <a:moveTo>
                  <a:pt x="0" y="0"/>
                </a:moveTo>
                <a:lnTo>
                  <a:pt x="1095090" y="0"/>
                </a:lnTo>
                <a:lnTo>
                  <a:pt x="1095090" y="1095090"/>
                </a:lnTo>
                <a:lnTo>
                  <a:pt x="0" y="109509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10800000">
            <a:off x="16051432" y="4111077"/>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9272101" y="-3152044"/>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048048" y="226995"/>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783333" y="3851482"/>
            <a:ext cx="951933" cy="951933"/>
          </a:xfrm>
          <a:custGeom>
            <a:avLst/>
            <a:gdLst/>
            <a:ahLst/>
            <a:cxnLst/>
            <a:rect r="r" b="b" t="t" l="l"/>
            <a:pathLst>
              <a:path h="951933" w="951933">
                <a:moveTo>
                  <a:pt x="0" y="0"/>
                </a:moveTo>
                <a:lnTo>
                  <a:pt x="951934" y="0"/>
                </a:lnTo>
                <a:lnTo>
                  <a:pt x="951934"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a:grpSpLocks noChangeAspect="true"/>
          </p:cNvGrpSpPr>
          <p:nvPr/>
        </p:nvGrpSpPr>
        <p:grpSpPr>
          <a:xfrm rot="0">
            <a:off x="1028700" y="2522068"/>
            <a:ext cx="9326880" cy="5246304"/>
            <a:chOff x="0" y="0"/>
            <a:chExt cx="11289030" cy="6350000"/>
          </a:xfrm>
        </p:grpSpPr>
        <p:sp>
          <p:nvSpPr>
            <p:cNvPr name="Freeform 8" id="8"/>
            <p:cNvSpPr/>
            <p:nvPr/>
          </p:nvSpPr>
          <p:spPr>
            <a:xfrm flipH="false" flipV="false" rot="0">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6"/>
              <a:stretch>
                <a:fillRect l="-19" t="0" r="-19" b="0"/>
              </a:stretch>
            </a:blipFill>
          </p:spPr>
        </p:sp>
      </p:grpSp>
      <p:sp>
        <p:nvSpPr>
          <p:cNvPr name="TextBox 9" id="9"/>
          <p:cNvSpPr txBox="true"/>
          <p:nvPr/>
        </p:nvSpPr>
        <p:spPr>
          <a:xfrm rot="0">
            <a:off x="1787373" y="1221782"/>
            <a:ext cx="1737382" cy="198120"/>
          </a:xfrm>
          <a:prstGeom prst="rect">
            <a:avLst/>
          </a:prstGeom>
        </p:spPr>
        <p:txBody>
          <a:bodyPr anchor="t" rtlCol="false" tIns="0" lIns="0" bIns="0" rIns="0">
            <a:spAutoFit/>
          </a:bodyPr>
          <a:lstStyle/>
          <a:p>
            <a:pPr>
              <a:lnSpc>
                <a:spcPts val="1680"/>
              </a:lnSpc>
              <a:spcBef>
                <a:spcPct val="0"/>
              </a:spcBef>
            </a:pPr>
            <a:r>
              <a:rPr lang="en-US" sz="1200">
                <a:solidFill>
                  <a:srgbClr val="171616"/>
                </a:solidFill>
                <a:latin typeface="Poppins Bold"/>
              </a:rPr>
              <a:t>READOIT PROJECT</a:t>
            </a:r>
          </a:p>
        </p:txBody>
      </p:sp>
      <p:sp>
        <p:nvSpPr>
          <p:cNvPr name="TextBox 10" id="10"/>
          <p:cNvSpPr txBox="true"/>
          <p:nvPr/>
        </p:nvSpPr>
        <p:spPr>
          <a:xfrm rot="0">
            <a:off x="1574884" y="1560043"/>
            <a:ext cx="6949130"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Tampilan Desktop</a:t>
            </a:r>
          </a:p>
        </p:txBody>
      </p:sp>
      <p:grpSp>
        <p:nvGrpSpPr>
          <p:cNvPr name="Group 11" id="11"/>
          <p:cNvGrpSpPr>
            <a:grpSpLocks noChangeAspect="true"/>
          </p:cNvGrpSpPr>
          <p:nvPr/>
        </p:nvGrpSpPr>
        <p:grpSpPr>
          <a:xfrm rot="0">
            <a:off x="8524014" y="4596781"/>
            <a:ext cx="9326880" cy="5246304"/>
            <a:chOff x="0" y="0"/>
            <a:chExt cx="11289030" cy="6350000"/>
          </a:xfrm>
        </p:grpSpPr>
        <p:sp>
          <p:nvSpPr>
            <p:cNvPr name="Freeform 12" id="12"/>
            <p:cNvSpPr/>
            <p:nvPr/>
          </p:nvSpPr>
          <p:spPr>
            <a:xfrm flipH="false" flipV="false" rot="0">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7"/>
              <a:stretch>
                <a:fillRect l="-5673" t="0" r="-5673" b="0"/>
              </a:stretch>
            </a:blip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9272101" y="-3152044"/>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048048" y="226995"/>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783333" y="3851482"/>
            <a:ext cx="951933" cy="951933"/>
          </a:xfrm>
          <a:custGeom>
            <a:avLst/>
            <a:gdLst/>
            <a:ahLst/>
            <a:cxnLst/>
            <a:rect r="r" b="b" t="t" l="l"/>
            <a:pathLst>
              <a:path h="951933" w="951933">
                <a:moveTo>
                  <a:pt x="0" y="0"/>
                </a:moveTo>
                <a:lnTo>
                  <a:pt x="951934" y="0"/>
                </a:lnTo>
                <a:lnTo>
                  <a:pt x="951934"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787373" y="1221782"/>
            <a:ext cx="1737382" cy="198120"/>
          </a:xfrm>
          <a:prstGeom prst="rect">
            <a:avLst/>
          </a:prstGeom>
        </p:spPr>
        <p:txBody>
          <a:bodyPr anchor="t" rtlCol="false" tIns="0" lIns="0" bIns="0" rIns="0">
            <a:spAutoFit/>
          </a:bodyPr>
          <a:lstStyle/>
          <a:p>
            <a:pPr>
              <a:lnSpc>
                <a:spcPts val="1680"/>
              </a:lnSpc>
              <a:spcBef>
                <a:spcPct val="0"/>
              </a:spcBef>
            </a:pPr>
            <a:r>
              <a:rPr lang="en-US" sz="1200">
                <a:solidFill>
                  <a:srgbClr val="171616"/>
                </a:solidFill>
                <a:latin typeface="Poppins Bold"/>
              </a:rPr>
              <a:t>READOIT PROJECT</a:t>
            </a:r>
          </a:p>
        </p:txBody>
      </p:sp>
      <p:sp>
        <p:nvSpPr>
          <p:cNvPr name="TextBox 8" id="8"/>
          <p:cNvSpPr txBox="true"/>
          <p:nvPr/>
        </p:nvSpPr>
        <p:spPr>
          <a:xfrm rot="0">
            <a:off x="1574884" y="1560043"/>
            <a:ext cx="6949130"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Tampilan Desktop</a:t>
            </a:r>
          </a:p>
        </p:txBody>
      </p:sp>
      <p:grpSp>
        <p:nvGrpSpPr>
          <p:cNvPr name="Group 9" id="9"/>
          <p:cNvGrpSpPr/>
          <p:nvPr/>
        </p:nvGrpSpPr>
        <p:grpSpPr>
          <a:xfrm rot="0">
            <a:off x="1205735" y="2581888"/>
            <a:ext cx="7501102" cy="2071118"/>
            <a:chOff x="0" y="0"/>
            <a:chExt cx="10001470" cy="2761491"/>
          </a:xfrm>
        </p:grpSpPr>
        <p:grpSp>
          <p:nvGrpSpPr>
            <p:cNvPr name="Group 10" id="10"/>
            <p:cNvGrpSpPr/>
            <p:nvPr/>
          </p:nvGrpSpPr>
          <p:grpSpPr>
            <a:xfrm rot="0">
              <a:off x="0" y="0"/>
              <a:ext cx="10001470" cy="2761491"/>
              <a:chOff x="0" y="0"/>
              <a:chExt cx="2051441" cy="566420"/>
            </a:xfrm>
          </p:grpSpPr>
          <p:sp>
            <p:nvSpPr>
              <p:cNvPr name="Freeform 11" id="11"/>
              <p:cNvSpPr/>
              <p:nvPr/>
            </p:nvSpPr>
            <p:spPr>
              <a:xfrm flipH="false" flipV="false" rot="0">
                <a:off x="0" y="0"/>
                <a:ext cx="2051441" cy="566420"/>
              </a:xfrm>
              <a:custGeom>
                <a:avLst/>
                <a:gdLst/>
                <a:ahLst/>
                <a:cxnLst/>
                <a:rect r="r" b="b" t="t" l="l"/>
                <a:pathLst>
                  <a:path h="566420" w="2051441">
                    <a:moveTo>
                      <a:pt x="47291" y="0"/>
                    </a:moveTo>
                    <a:lnTo>
                      <a:pt x="2004150" y="0"/>
                    </a:lnTo>
                    <a:cubicBezTo>
                      <a:pt x="2016692" y="0"/>
                      <a:pt x="2028721" y="4982"/>
                      <a:pt x="2037590" y="13851"/>
                    </a:cubicBezTo>
                    <a:cubicBezTo>
                      <a:pt x="2046459" y="22720"/>
                      <a:pt x="2051441" y="34749"/>
                      <a:pt x="2051441" y="47291"/>
                    </a:cubicBezTo>
                    <a:lnTo>
                      <a:pt x="2051441" y="519129"/>
                    </a:lnTo>
                    <a:cubicBezTo>
                      <a:pt x="2051441" y="531672"/>
                      <a:pt x="2046459" y="543700"/>
                      <a:pt x="2037590" y="552569"/>
                    </a:cubicBezTo>
                    <a:cubicBezTo>
                      <a:pt x="2028721" y="561438"/>
                      <a:pt x="2016692" y="566420"/>
                      <a:pt x="2004150" y="566420"/>
                    </a:cubicBezTo>
                    <a:lnTo>
                      <a:pt x="47291" y="566420"/>
                    </a:lnTo>
                    <a:cubicBezTo>
                      <a:pt x="34749" y="566420"/>
                      <a:pt x="22720" y="561438"/>
                      <a:pt x="13851" y="552569"/>
                    </a:cubicBezTo>
                    <a:cubicBezTo>
                      <a:pt x="4982" y="543700"/>
                      <a:pt x="0" y="531672"/>
                      <a:pt x="0" y="519129"/>
                    </a:cubicBezTo>
                    <a:lnTo>
                      <a:pt x="0" y="47291"/>
                    </a:lnTo>
                    <a:cubicBezTo>
                      <a:pt x="0" y="34749"/>
                      <a:pt x="4982" y="22720"/>
                      <a:pt x="13851" y="13851"/>
                    </a:cubicBezTo>
                    <a:cubicBezTo>
                      <a:pt x="22720" y="4982"/>
                      <a:pt x="34749" y="0"/>
                      <a:pt x="47291" y="0"/>
                    </a:cubicBezTo>
                    <a:close/>
                  </a:path>
                </a:pathLst>
              </a:custGeom>
              <a:solidFill>
                <a:srgbClr val="743EE3"/>
              </a:solidFill>
            </p:spPr>
          </p:sp>
          <p:sp>
            <p:nvSpPr>
              <p:cNvPr name="TextBox 12" id="12"/>
              <p:cNvSpPr txBox="true"/>
              <p:nvPr/>
            </p:nvSpPr>
            <p:spPr>
              <a:xfrm>
                <a:off x="0" y="-57150"/>
                <a:ext cx="812800" cy="869950"/>
              </a:xfrm>
              <a:prstGeom prst="rect">
                <a:avLst/>
              </a:prstGeom>
            </p:spPr>
            <p:txBody>
              <a:bodyPr anchor="ctr" rtlCol="false" tIns="54452" lIns="54452" bIns="54452" rIns="54452"/>
              <a:lstStyle/>
              <a:p>
                <a:pPr algn="ctr">
                  <a:lnSpc>
                    <a:spcPts val="3500"/>
                  </a:lnSpc>
                </a:pPr>
              </a:p>
            </p:txBody>
          </p:sp>
        </p:grpSp>
        <p:sp>
          <p:nvSpPr>
            <p:cNvPr name="Freeform 13" id="13"/>
            <p:cNvSpPr/>
            <p:nvPr/>
          </p:nvSpPr>
          <p:spPr>
            <a:xfrm flipH="false" flipV="false" rot="0">
              <a:off x="177194" y="247386"/>
              <a:ext cx="9647082" cy="2230682"/>
            </a:xfrm>
            <a:custGeom>
              <a:avLst/>
              <a:gdLst/>
              <a:ahLst/>
              <a:cxnLst/>
              <a:rect r="r" b="b" t="t" l="l"/>
              <a:pathLst>
                <a:path h="2230682" w="9647082">
                  <a:moveTo>
                    <a:pt x="0" y="0"/>
                  </a:moveTo>
                  <a:lnTo>
                    <a:pt x="9647082" y="0"/>
                  </a:lnTo>
                  <a:lnTo>
                    <a:pt x="9647082" y="2230682"/>
                  </a:lnTo>
                  <a:lnTo>
                    <a:pt x="0" y="2230682"/>
                  </a:lnTo>
                  <a:lnTo>
                    <a:pt x="0" y="0"/>
                  </a:lnTo>
                  <a:close/>
                </a:path>
              </a:pathLst>
            </a:custGeom>
            <a:blipFill>
              <a:blip r:embed="rId6"/>
              <a:stretch>
                <a:fillRect l="0" t="0" r="0" b="0"/>
              </a:stretch>
            </a:blipFill>
          </p:spPr>
        </p:sp>
      </p:grpSp>
      <p:grpSp>
        <p:nvGrpSpPr>
          <p:cNvPr name="Group 14" id="14"/>
          <p:cNvGrpSpPr>
            <a:grpSpLocks noChangeAspect="true"/>
          </p:cNvGrpSpPr>
          <p:nvPr/>
        </p:nvGrpSpPr>
        <p:grpSpPr>
          <a:xfrm rot="0">
            <a:off x="8524014" y="4917715"/>
            <a:ext cx="8827952" cy="4965661"/>
            <a:chOff x="0" y="0"/>
            <a:chExt cx="11289030" cy="6350000"/>
          </a:xfrm>
        </p:grpSpPr>
        <p:sp>
          <p:nvSpPr>
            <p:cNvPr name="Freeform 15" id="15"/>
            <p:cNvSpPr/>
            <p:nvPr/>
          </p:nvSpPr>
          <p:spPr>
            <a:xfrm flipH="false" flipV="false" rot="0">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7"/>
              <a:stretch>
                <a:fillRect l="0" t="0" r="-25662" b="0"/>
              </a:stretch>
            </a:blip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9272101" y="-3152044"/>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048048" y="226995"/>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783333" y="3851482"/>
            <a:ext cx="951933" cy="951933"/>
          </a:xfrm>
          <a:custGeom>
            <a:avLst/>
            <a:gdLst/>
            <a:ahLst/>
            <a:cxnLst/>
            <a:rect r="r" b="b" t="t" l="l"/>
            <a:pathLst>
              <a:path h="951933" w="951933">
                <a:moveTo>
                  <a:pt x="0" y="0"/>
                </a:moveTo>
                <a:lnTo>
                  <a:pt x="951934" y="0"/>
                </a:lnTo>
                <a:lnTo>
                  <a:pt x="951934"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a:grpSpLocks noChangeAspect="true"/>
          </p:cNvGrpSpPr>
          <p:nvPr/>
        </p:nvGrpSpPr>
        <p:grpSpPr>
          <a:xfrm rot="0">
            <a:off x="485844" y="3152044"/>
            <a:ext cx="4340440" cy="6510660"/>
            <a:chOff x="0" y="0"/>
            <a:chExt cx="6350000" cy="9525000"/>
          </a:xfrm>
        </p:grpSpPr>
        <p:sp>
          <p:nvSpPr>
            <p:cNvPr name="Freeform 8" id="8"/>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6"/>
              <a:stretch>
                <a:fillRect l="0" t="0" r="0" b="-25266"/>
              </a:stretch>
            </a:blipFill>
          </p:spPr>
        </p:sp>
      </p:grpSp>
      <p:sp>
        <p:nvSpPr>
          <p:cNvPr name="TextBox 9" id="9"/>
          <p:cNvSpPr txBox="true"/>
          <p:nvPr/>
        </p:nvSpPr>
        <p:spPr>
          <a:xfrm rot="0">
            <a:off x="1787373" y="1221782"/>
            <a:ext cx="1737382" cy="198120"/>
          </a:xfrm>
          <a:prstGeom prst="rect">
            <a:avLst/>
          </a:prstGeom>
        </p:spPr>
        <p:txBody>
          <a:bodyPr anchor="t" rtlCol="false" tIns="0" lIns="0" bIns="0" rIns="0">
            <a:spAutoFit/>
          </a:bodyPr>
          <a:lstStyle/>
          <a:p>
            <a:pPr>
              <a:lnSpc>
                <a:spcPts val="1680"/>
              </a:lnSpc>
              <a:spcBef>
                <a:spcPct val="0"/>
              </a:spcBef>
            </a:pPr>
            <a:r>
              <a:rPr lang="en-US" sz="1200">
                <a:solidFill>
                  <a:srgbClr val="171616"/>
                </a:solidFill>
                <a:latin typeface="Poppins Bold"/>
              </a:rPr>
              <a:t>READOIT PROJECT</a:t>
            </a:r>
          </a:p>
        </p:txBody>
      </p:sp>
      <p:sp>
        <p:nvSpPr>
          <p:cNvPr name="TextBox 10" id="10"/>
          <p:cNvSpPr txBox="true"/>
          <p:nvPr/>
        </p:nvSpPr>
        <p:spPr>
          <a:xfrm rot="0">
            <a:off x="1574884" y="1560043"/>
            <a:ext cx="6949130"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Tampilan Mobile</a:t>
            </a:r>
          </a:p>
        </p:txBody>
      </p:sp>
      <p:grpSp>
        <p:nvGrpSpPr>
          <p:cNvPr name="Group 11" id="11"/>
          <p:cNvGrpSpPr>
            <a:grpSpLocks noChangeAspect="true"/>
          </p:cNvGrpSpPr>
          <p:nvPr/>
        </p:nvGrpSpPr>
        <p:grpSpPr>
          <a:xfrm rot="0">
            <a:off x="5049449" y="3152044"/>
            <a:ext cx="4340440" cy="6510660"/>
            <a:chOff x="0" y="0"/>
            <a:chExt cx="6350000" cy="9525000"/>
          </a:xfrm>
        </p:grpSpPr>
        <p:sp>
          <p:nvSpPr>
            <p:cNvPr name="Freeform 12" id="12"/>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7"/>
              <a:stretch>
                <a:fillRect l="0" t="-8333" r="0" b="-8333"/>
              </a:stretch>
            </a:blipFill>
          </p:spPr>
        </p:sp>
      </p:grpSp>
      <p:grpSp>
        <p:nvGrpSpPr>
          <p:cNvPr name="Group 13" id="13"/>
          <p:cNvGrpSpPr>
            <a:grpSpLocks noChangeAspect="true"/>
          </p:cNvGrpSpPr>
          <p:nvPr/>
        </p:nvGrpSpPr>
        <p:grpSpPr>
          <a:xfrm rot="0">
            <a:off x="9608964" y="3152044"/>
            <a:ext cx="4340440" cy="6510660"/>
            <a:chOff x="0" y="0"/>
            <a:chExt cx="6350000" cy="9525000"/>
          </a:xfrm>
        </p:grpSpPr>
        <p:sp>
          <p:nvSpPr>
            <p:cNvPr name="Freeform 14" id="14"/>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8"/>
              <a:stretch>
                <a:fillRect l="0" t="-7176" r="0" b="-7176"/>
              </a:stretch>
            </a:blipFill>
          </p:spPr>
        </p:sp>
      </p:grpSp>
      <p:grpSp>
        <p:nvGrpSpPr>
          <p:cNvPr name="Group 15" id="15"/>
          <p:cNvGrpSpPr>
            <a:grpSpLocks noChangeAspect="true"/>
          </p:cNvGrpSpPr>
          <p:nvPr/>
        </p:nvGrpSpPr>
        <p:grpSpPr>
          <a:xfrm rot="0">
            <a:off x="14168480" y="3152044"/>
            <a:ext cx="4340440" cy="6510660"/>
            <a:chOff x="0" y="0"/>
            <a:chExt cx="6350000" cy="9525000"/>
          </a:xfrm>
        </p:grpSpPr>
        <p:sp>
          <p:nvSpPr>
            <p:cNvPr name="Freeform 16" id="16"/>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9"/>
              <a:stretch>
                <a:fillRect l="0" t="-8033" r="0" b="-8033"/>
              </a:stretch>
            </a:blip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9272101" y="-3152044"/>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048048" y="226995"/>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783333" y="3851482"/>
            <a:ext cx="951933" cy="951933"/>
          </a:xfrm>
          <a:custGeom>
            <a:avLst/>
            <a:gdLst/>
            <a:ahLst/>
            <a:cxnLst/>
            <a:rect r="r" b="b" t="t" l="l"/>
            <a:pathLst>
              <a:path h="951933" w="951933">
                <a:moveTo>
                  <a:pt x="0" y="0"/>
                </a:moveTo>
                <a:lnTo>
                  <a:pt x="951934" y="0"/>
                </a:lnTo>
                <a:lnTo>
                  <a:pt x="951934"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397850" y="6106256"/>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8" id="8"/>
          <p:cNvGrpSpPr>
            <a:grpSpLocks noChangeAspect="true"/>
          </p:cNvGrpSpPr>
          <p:nvPr/>
        </p:nvGrpSpPr>
        <p:grpSpPr>
          <a:xfrm rot="0">
            <a:off x="1574884" y="2840109"/>
            <a:ext cx="5807754" cy="8711632"/>
            <a:chOff x="0" y="0"/>
            <a:chExt cx="6350000" cy="9525000"/>
          </a:xfrm>
        </p:grpSpPr>
        <p:sp>
          <p:nvSpPr>
            <p:cNvPr name="Freeform 9" id="9"/>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6"/>
              <a:stretch>
                <a:fillRect l="0" t="0" r="0" b="-26453"/>
              </a:stretch>
            </a:blipFill>
          </p:spPr>
        </p:sp>
      </p:grpSp>
      <p:grpSp>
        <p:nvGrpSpPr>
          <p:cNvPr name="Group 10" id="10"/>
          <p:cNvGrpSpPr>
            <a:grpSpLocks noChangeAspect="true"/>
          </p:cNvGrpSpPr>
          <p:nvPr/>
        </p:nvGrpSpPr>
        <p:grpSpPr>
          <a:xfrm rot="0">
            <a:off x="9681301" y="1240832"/>
            <a:ext cx="5894887" cy="8842331"/>
            <a:chOff x="0" y="0"/>
            <a:chExt cx="6350000" cy="9525000"/>
          </a:xfrm>
        </p:grpSpPr>
        <p:sp>
          <p:nvSpPr>
            <p:cNvPr name="Freeform 11" id="11"/>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7"/>
              <a:stretch>
                <a:fillRect l="0" t="-13015" r="0" b="-13015"/>
              </a:stretch>
            </a:blipFill>
          </p:spPr>
        </p:sp>
      </p:grpSp>
      <p:sp>
        <p:nvSpPr>
          <p:cNvPr name="TextBox 12" id="12"/>
          <p:cNvSpPr txBox="true"/>
          <p:nvPr/>
        </p:nvSpPr>
        <p:spPr>
          <a:xfrm rot="0">
            <a:off x="1787373" y="1221782"/>
            <a:ext cx="1737382" cy="198120"/>
          </a:xfrm>
          <a:prstGeom prst="rect">
            <a:avLst/>
          </a:prstGeom>
        </p:spPr>
        <p:txBody>
          <a:bodyPr anchor="t" rtlCol="false" tIns="0" lIns="0" bIns="0" rIns="0">
            <a:spAutoFit/>
          </a:bodyPr>
          <a:lstStyle/>
          <a:p>
            <a:pPr>
              <a:lnSpc>
                <a:spcPts val="1680"/>
              </a:lnSpc>
              <a:spcBef>
                <a:spcPct val="0"/>
              </a:spcBef>
            </a:pPr>
            <a:r>
              <a:rPr lang="en-US" sz="1200">
                <a:solidFill>
                  <a:srgbClr val="171616"/>
                </a:solidFill>
                <a:latin typeface="Poppins Bold"/>
              </a:rPr>
              <a:t>READOIT PROJECT</a:t>
            </a:r>
          </a:p>
        </p:txBody>
      </p:sp>
      <p:sp>
        <p:nvSpPr>
          <p:cNvPr name="TextBox 13" id="13"/>
          <p:cNvSpPr txBox="true"/>
          <p:nvPr/>
        </p:nvSpPr>
        <p:spPr>
          <a:xfrm rot="0">
            <a:off x="1574884" y="1560043"/>
            <a:ext cx="6949130"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Tampilan Mobile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flipH="false" flipV="false">
            <a:off x="0" y="0"/>
            <a:ext cx="18288000" cy="10287000"/>
          </a:xfrm>
          <a:prstGeom prst="rect">
            <a:avLst/>
          </a:prstGeom>
        </p:spPr>
      </p:pic>
      <p:sp>
        <p:nvSpPr>
          <p:cNvPr name="Freeform 3" id="3"/>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3770356" y="3221678"/>
            <a:ext cx="10747289" cy="3380511"/>
          </a:xfrm>
          <a:custGeom>
            <a:avLst/>
            <a:gdLst/>
            <a:ahLst/>
            <a:cxnLst/>
            <a:rect r="r" b="b" t="t" l="l"/>
            <a:pathLst>
              <a:path h="3380511" w="10747289">
                <a:moveTo>
                  <a:pt x="0" y="0"/>
                </a:moveTo>
                <a:lnTo>
                  <a:pt x="10747288" y="0"/>
                </a:lnTo>
                <a:lnTo>
                  <a:pt x="10747288" y="3380511"/>
                </a:lnTo>
                <a:lnTo>
                  <a:pt x="0" y="338051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1787373" y="1221782"/>
            <a:ext cx="1737382" cy="198087"/>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Bold"/>
              </a:rPr>
              <a:t>READOIT PROJECT</a:t>
            </a:r>
          </a:p>
        </p:txBody>
      </p:sp>
      <p:sp>
        <p:nvSpPr>
          <p:cNvPr name="TextBox 7" id="7"/>
          <p:cNvSpPr txBox="true"/>
          <p:nvPr/>
        </p:nvSpPr>
        <p:spPr>
          <a:xfrm rot="0">
            <a:off x="4167367" y="1860731"/>
            <a:ext cx="9953266" cy="798234"/>
          </a:xfrm>
          <a:prstGeom prst="rect">
            <a:avLst/>
          </a:prstGeom>
        </p:spPr>
        <p:txBody>
          <a:bodyPr anchor="t" rtlCol="false" tIns="0" lIns="0" bIns="0" rIns="0">
            <a:spAutoFit/>
          </a:bodyPr>
          <a:lstStyle/>
          <a:p>
            <a:pPr algn="ctr">
              <a:lnSpc>
                <a:spcPts val="6402"/>
              </a:lnSpc>
              <a:spcBef>
                <a:spcPct val="0"/>
              </a:spcBef>
            </a:pPr>
            <a:r>
              <a:rPr lang="en-US" sz="4573">
                <a:solidFill>
                  <a:srgbClr val="F66E1A"/>
                </a:solidFill>
                <a:latin typeface="Inter Bold"/>
              </a:rPr>
              <a:t>Readoit Section Separator</a:t>
            </a:r>
          </a:p>
        </p:txBody>
      </p:sp>
      <p:sp>
        <p:nvSpPr>
          <p:cNvPr name="TextBox 8" id="8"/>
          <p:cNvSpPr txBox="true"/>
          <p:nvPr/>
        </p:nvSpPr>
        <p:spPr>
          <a:xfrm rot="0">
            <a:off x="4787681" y="4065220"/>
            <a:ext cx="8712637" cy="1598178"/>
          </a:xfrm>
          <a:prstGeom prst="rect">
            <a:avLst/>
          </a:prstGeom>
        </p:spPr>
        <p:txBody>
          <a:bodyPr anchor="t" rtlCol="false" tIns="0" lIns="0" bIns="0" rIns="0">
            <a:spAutoFit/>
          </a:bodyPr>
          <a:lstStyle/>
          <a:p>
            <a:pPr algn="ctr">
              <a:lnSpc>
                <a:spcPts val="6411"/>
              </a:lnSpc>
              <a:spcBef>
                <a:spcPct val="0"/>
              </a:spcBef>
            </a:pPr>
            <a:r>
              <a:rPr lang="en-US" sz="4579">
                <a:solidFill>
                  <a:srgbClr val="FFFFFF"/>
                </a:solidFill>
                <a:latin typeface="Open Sans Bold Italics"/>
              </a:rPr>
              <a:t>Langkah-Langkah Dan Tata Cara Pengoprasian Readoit</a:t>
            </a:r>
          </a:p>
        </p:txBody>
      </p:sp>
      <p:sp>
        <p:nvSpPr>
          <p:cNvPr name="Freeform 9" id="9"/>
          <p:cNvSpPr/>
          <p:nvPr/>
        </p:nvSpPr>
        <p:spPr>
          <a:xfrm flipH="false" flipV="false" rot="0">
            <a:off x="2236568" y="7523503"/>
            <a:ext cx="1095091" cy="1095091"/>
          </a:xfrm>
          <a:custGeom>
            <a:avLst/>
            <a:gdLst/>
            <a:ahLst/>
            <a:cxnLst/>
            <a:rect r="r" b="b" t="t" l="l"/>
            <a:pathLst>
              <a:path h="1095091" w="1095091">
                <a:moveTo>
                  <a:pt x="0" y="0"/>
                </a:moveTo>
                <a:lnTo>
                  <a:pt x="1095090" y="0"/>
                </a:lnTo>
                <a:lnTo>
                  <a:pt x="1095090" y="1095091"/>
                </a:lnTo>
                <a:lnTo>
                  <a:pt x="0" y="10950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643076" y="5928923"/>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10800000">
            <a:off x="14956342" y="2014899"/>
            <a:ext cx="1095091" cy="1095091"/>
          </a:xfrm>
          <a:custGeom>
            <a:avLst/>
            <a:gdLst/>
            <a:ahLst/>
            <a:cxnLst/>
            <a:rect r="r" b="b" t="t" l="l"/>
            <a:pathLst>
              <a:path h="1095091" w="1095091">
                <a:moveTo>
                  <a:pt x="0" y="0"/>
                </a:moveTo>
                <a:lnTo>
                  <a:pt x="1095090" y="0"/>
                </a:lnTo>
                <a:lnTo>
                  <a:pt x="1095090" y="1095090"/>
                </a:lnTo>
                <a:lnTo>
                  <a:pt x="0" y="109509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10800000">
            <a:off x="16051432" y="4111077"/>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DAFmx2mlLCA</dc:identifier>
  <dcterms:modified xsi:type="dcterms:W3CDTF">2011-08-01T06:04:30Z</dcterms:modified>
  <cp:revision>1</cp:revision>
  <dc:title>Power Point Hackaton - Programmer | Muhammad Putra Nugraha </dc:title>
</cp:coreProperties>
</file>

<file path=docProps/thumbnail.jpeg>
</file>